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446" r:id="rId3"/>
    <p:sldId id="447" r:id="rId4"/>
    <p:sldId id="450" r:id="rId5"/>
    <p:sldId id="448" r:id="rId6"/>
    <p:sldId id="458" r:id="rId7"/>
    <p:sldId id="459" r:id="rId8"/>
    <p:sldId id="460" r:id="rId9"/>
    <p:sldId id="461" r:id="rId10"/>
    <p:sldId id="476" r:id="rId11"/>
    <p:sldId id="481" r:id="rId12"/>
    <p:sldId id="504" r:id="rId13"/>
    <p:sldId id="505" r:id="rId14"/>
    <p:sldId id="506" r:id="rId15"/>
    <p:sldId id="490" r:id="rId16"/>
    <p:sldId id="491" r:id="rId17"/>
    <p:sldId id="492" r:id="rId18"/>
    <p:sldId id="493" r:id="rId19"/>
    <p:sldId id="449" r:id="rId20"/>
    <p:sldId id="453" r:id="rId21"/>
    <p:sldId id="454" r:id="rId22"/>
    <p:sldId id="494" r:id="rId23"/>
    <p:sldId id="455" r:id="rId24"/>
    <p:sldId id="457" r:id="rId25"/>
    <p:sldId id="394" r:id="rId26"/>
    <p:sldId id="399" r:id="rId27"/>
    <p:sldId id="393" r:id="rId28"/>
    <p:sldId id="403" r:id="rId29"/>
    <p:sldId id="401" r:id="rId30"/>
    <p:sldId id="400" r:id="rId31"/>
    <p:sldId id="397" r:id="rId32"/>
    <p:sldId id="398" r:id="rId33"/>
    <p:sldId id="482" r:id="rId34"/>
    <p:sldId id="342" r:id="rId35"/>
    <p:sldId id="463" r:id="rId36"/>
    <p:sldId id="259" r:id="rId37"/>
    <p:sldId id="262" r:id="rId38"/>
    <p:sldId id="264" r:id="rId39"/>
    <p:sldId id="480" r:id="rId40"/>
    <p:sldId id="478" r:id="rId41"/>
    <p:sldId id="479" r:id="rId42"/>
    <p:sldId id="483" r:id="rId43"/>
    <p:sldId id="484" r:id="rId44"/>
    <p:sldId id="507" r:id="rId45"/>
    <p:sldId id="508" r:id="rId46"/>
    <p:sldId id="416" r:id="rId47"/>
    <p:sldId id="485" r:id="rId48"/>
    <p:sldId id="486" r:id="rId49"/>
    <p:sldId id="487" r:id="rId50"/>
    <p:sldId id="488" r:id="rId51"/>
    <p:sldId id="388" r:id="rId52"/>
    <p:sldId id="389" r:id="rId53"/>
    <p:sldId id="271" r:id="rId54"/>
    <p:sldId id="270" r:id="rId55"/>
    <p:sldId id="272" r:id="rId56"/>
    <p:sldId id="441" r:id="rId57"/>
    <p:sldId id="341" r:id="rId58"/>
    <p:sldId id="496" r:id="rId59"/>
    <p:sldId id="497" r:id="rId60"/>
    <p:sldId id="390" r:id="rId61"/>
    <p:sldId id="415" r:id="rId62"/>
    <p:sldId id="348" r:id="rId63"/>
    <p:sldId id="349" r:id="rId64"/>
    <p:sldId id="498" r:id="rId65"/>
    <p:sldId id="355" r:id="rId66"/>
    <p:sldId id="350" r:id="rId67"/>
    <p:sldId id="469" r:id="rId68"/>
    <p:sldId id="470" r:id="rId69"/>
    <p:sldId id="472" r:id="rId70"/>
    <p:sldId id="473" r:id="rId71"/>
    <p:sldId id="499" r:id="rId72"/>
    <p:sldId id="500" r:id="rId73"/>
    <p:sldId id="427" r:id="rId74"/>
    <p:sldId id="428" r:id="rId75"/>
    <p:sldId id="429" r:id="rId76"/>
    <p:sldId id="430" r:id="rId77"/>
    <p:sldId id="431" r:id="rId78"/>
    <p:sldId id="432" r:id="rId79"/>
    <p:sldId id="433" r:id="rId80"/>
    <p:sldId id="434" r:id="rId81"/>
    <p:sldId id="435" r:id="rId82"/>
    <p:sldId id="436" r:id="rId83"/>
    <p:sldId id="501" r:id="rId84"/>
    <p:sldId id="384" r:id="rId85"/>
    <p:sldId id="360" r:id="rId86"/>
    <p:sldId id="361" r:id="rId87"/>
    <p:sldId id="362" r:id="rId88"/>
    <p:sldId id="363" r:id="rId89"/>
    <p:sldId id="405" r:id="rId90"/>
    <p:sldId id="364" r:id="rId91"/>
    <p:sldId id="366" r:id="rId92"/>
    <p:sldId id="382" r:id="rId93"/>
    <p:sldId id="502" r:id="rId94"/>
    <p:sldId id="385" r:id="rId95"/>
    <p:sldId id="368" r:id="rId96"/>
    <p:sldId id="369" r:id="rId97"/>
    <p:sldId id="370" r:id="rId98"/>
    <p:sldId id="371" r:id="rId99"/>
    <p:sldId id="381" r:id="rId100"/>
    <p:sldId id="438" r:id="rId101"/>
    <p:sldId id="503" r:id="rId10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4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99B52-9B67-4966-8402-C189C44A310E}" type="doc">
      <dgm:prSet loTypeId="urn:microsoft.com/office/officeart/2016/7/layout/BasicLinearProcessNumbered" loCatId="process" qsTypeId="urn:microsoft.com/office/officeart/2005/8/quickstyle/simple4" qsCatId="simple" csTypeId="urn:microsoft.com/office/officeart/2005/8/colors/colorful5" csCatId="colorful" phldr="1"/>
      <dgm:spPr/>
      <dgm:t>
        <a:bodyPr/>
        <a:lstStyle/>
        <a:p>
          <a:endParaRPr lang="en-US"/>
        </a:p>
      </dgm:t>
    </dgm:pt>
    <dgm:pt modelId="{78668E21-3039-4C5E-BD51-BFCD497C0A98}">
      <dgm:prSet custT="1"/>
      <dgm:spPr/>
      <dgm:t>
        <a:bodyPr/>
        <a:lstStyle/>
        <a:p>
          <a:r>
            <a:rPr lang="id-ID" sz="2400" dirty="0"/>
            <a:t>DARI SISI DURASI DAN LUAS WILAYAH KEKUASAAN TIDAK ADA SATU PUN KERAJAAN ISLAM YANG</a:t>
          </a:r>
          <a:r>
            <a:rPr lang="en-US" sz="2400" dirty="0"/>
            <a:t> DAPAT </a:t>
          </a:r>
          <a:r>
            <a:rPr lang="id-ID" sz="2400" dirty="0"/>
            <a:t>MENANDINGI NEGARA  OTTOMAN. </a:t>
          </a:r>
          <a:endParaRPr lang="en-US" sz="2400" dirty="0"/>
        </a:p>
      </dgm:t>
    </dgm:pt>
    <dgm:pt modelId="{00E5BA82-7A24-4FD9-A6AC-47CBD2639AEA}" type="parTrans" cxnId="{08ECC794-3F4F-4CED-A615-B586B805DD07}">
      <dgm:prSet/>
      <dgm:spPr/>
      <dgm:t>
        <a:bodyPr/>
        <a:lstStyle/>
        <a:p>
          <a:endParaRPr lang="en-US"/>
        </a:p>
      </dgm:t>
    </dgm:pt>
    <dgm:pt modelId="{D7BC295D-75AE-4E90-AC2C-E8406C1917AB}" type="sibTrans" cxnId="{08ECC794-3F4F-4CED-A615-B586B805DD07}">
      <dgm:prSet phldrT="1" phldr="0"/>
      <dgm:spPr/>
      <dgm:t>
        <a:bodyPr/>
        <a:lstStyle/>
        <a:p>
          <a:r>
            <a:rPr lang="en-US"/>
            <a:t>1</a:t>
          </a:r>
        </a:p>
      </dgm:t>
    </dgm:pt>
    <dgm:pt modelId="{14A9F7AB-FF77-41EF-BC83-AEA4EA421FB5}">
      <dgm:prSet custT="1"/>
      <dgm:spPr/>
      <dgm:t>
        <a:bodyPr/>
        <a:lstStyle/>
        <a:p>
          <a:r>
            <a:rPr lang="id-ID" sz="2800" dirty="0"/>
            <a:t>LAMA KEKUASAANN DINASTI INI SAMA DENGAN HABSBURG EMPIRE. </a:t>
          </a:r>
          <a:endParaRPr lang="en-US" sz="2800" dirty="0"/>
        </a:p>
      </dgm:t>
    </dgm:pt>
    <dgm:pt modelId="{215AED96-2D77-4BEE-AC9A-B25EB174E4A8}" type="parTrans" cxnId="{2B6CC777-E828-42E4-A6BB-4A275F229A9D}">
      <dgm:prSet/>
      <dgm:spPr/>
      <dgm:t>
        <a:bodyPr/>
        <a:lstStyle/>
        <a:p>
          <a:endParaRPr lang="en-US"/>
        </a:p>
      </dgm:t>
    </dgm:pt>
    <dgm:pt modelId="{1364F809-5513-4CD5-B97C-443AECB70069}" type="sibTrans" cxnId="{2B6CC777-E828-42E4-A6BB-4A275F229A9D}">
      <dgm:prSet phldrT="2" phldr="0"/>
      <dgm:spPr/>
      <dgm:t>
        <a:bodyPr/>
        <a:lstStyle/>
        <a:p>
          <a:r>
            <a:rPr lang="en-US"/>
            <a:t>2</a:t>
          </a:r>
        </a:p>
      </dgm:t>
    </dgm:pt>
    <dgm:pt modelId="{55C5E838-626E-4759-BB19-409F911A8914}">
      <dgm:prSet custT="1"/>
      <dgm:spPr/>
      <dgm:t>
        <a:bodyPr/>
        <a:lstStyle/>
        <a:p>
          <a:r>
            <a:rPr lang="id-ID" sz="3200" dirty="0"/>
            <a:t>WILAYAH TERBENTANG DARI ...</a:t>
          </a:r>
          <a:endParaRPr lang="en-US" sz="3200" dirty="0"/>
        </a:p>
      </dgm:t>
    </dgm:pt>
    <dgm:pt modelId="{298CF152-E1B0-4CC6-9EE6-BD1A432D2003}" type="parTrans" cxnId="{E6ADD00A-A01A-4DD8-A213-E3307E480E80}">
      <dgm:prSet/>
      <dgm:spPr/>
      <dgm:t>
        <a:bodyPr/>
        <a:lstStyle/>
        <a:p>
          <a:endParaRPr lang="en-US"/>
        </a:p>
      </dgm:t>
    </dgm:pt>
    <dgm:pt modelId="{987AAE66-BCF6-49E1-B0C7-5EDEA370F6F1}" type="sibTrans" cxnId="{E6ADD00A-A01A-4DD8-A213-E3307E480E80}">
      <dgm:prSet phldrT="3" phldr="0"/>
      <dgm:spPr/>
      <dgm:t>
        <a:bodyPr/>
        <a:lstStyle/>
        <a:p>
          <a:r>
            <a:rPr lang="en-US"/>
            <a:t>3</a:t>
          </a:r>
        </a:p>
      </dgm:t>
    </dgm:pt>
    <dgm:pt modelId="{B63F505A-52CA-4655-969A-DED6DFE0BF4A}" type="pres">
      <dgm:prSet presAssocID="{C4899B52-9B67-4966-8402-C189C44A310E}" presName="Name0" presStyleCnt="0">
        <dgm:presLayoutVars>
          <dgm:animLvl val="lvl"/>
          <dgm:resizeHandles val="exact"/>
        </dgm:presLayoutVars>
      </dgm:prSet>
      <dgm:spPr/>
    </dgm:pt>
    <dgm:pt modelId="{0E9D741E-9F55-49F5-A788-DE679BE96DFC}" type="pres">
      <dgm:prSet presAssocID="{78668E21-3039-4C5E-BD51-BFCD497C0A98}" presName="compositeNode" presStyleCnt="0">
        <dgm:presLayoutVars>
          <dgm:bulletEnabled val="1"/>
        </dgm:presLayoutVars>
      </dgm:prSet>
      <dgm:spPr/>
    </dgm:pt>
    <dgm:pt modelId="{01B57972-7948-4CC0-8F54-AC4330639FCF}" type="pres">
      <dgm:prSet presAssocID="{78668E21-3039-4C5E-BD51-BFCD497C0A98}" presName="bgRect" presStyleLbl="bgAccFollowNode1" presStyleIdx="0" presStyleCnt="3" custScaleX="112324"/>
      <dgm:spPr/>
    </dgm:pt>
    <dgm:pt modelId="{0FF8DCCF-531D-44AE-A9E8-AD61716521F6}" type="pres">
      <dgm:prSet presAssocID="{D7BC295D-75AE-4E90-AC2C-E8406C1917AB}" presName="sibTransNodeCircle" presStyleLbl="alignNode1" presStyleIdx="0" presStyleCnt="6">
        <dgm:presLayoutVars>
          <dgm:chMax val="0"/>
          <dgm:bulletEnabled/>
        </dgm:presLayoutVars>
      </dgm:prSet>
      <dgm:spPr/>
    </dgm:pt>
    <dgm:pt modelId="{6FAF55C0-0794-43C6-A56B-29E1C9966B36}" type="pres">
      <dgm:prSet presAssocID="{78668E21-3039-4C5E-BD51-BFCD497C0A98}" presName="bottomLine" presStyleLbl="alignNode1" presStyleIdx="1" presStyleCnt="6">
        <dgm:presLayoutVars/>
      </dgm:prSet>
      <dgm:spPr/>
    </dgm:pt>
    <dgm:pt modelId="{190D7CCA-535E-4E03-96A0-2FD76B7E8B72}" type="pres">
      <dgm:prSet presAssocID="{78668E21-3039-4C5E-BD51-BFCD497C0A98}" presName="nodeText" presStyleLbl="bgAccFollowNode1" presStyleIdx="0" presStyleCnt="3">
        <dgm:presLayoutVars>
          <dgm:bulletEnabled val="1"/>
        </dgm:presLayoutVars>
      </dgm:prSet>
      <dgm:spPr/>
    </dgm:pt>
    <dgm:pt modelId="{845A8E3A-ED58-4D8F-A7A6-9F83E3D14068}" type="pres">
      <dgm:prSet presAssocID="{D7BC295D-75AE-4E90-AC2C-E8406C1917AB}" presName="sibTrans" presStyleCnt="0"/>
      <dgm:spPr/>
    </dgm:pt>
    <dgm:pt modelId="{EA17DDDC-A40E-4A05-A858-E17FDC9710DF}" type="pres">
      <dgm:prSet presAssocID="{14A9F7AB-FF77-41EF-BC83-AEA4EA421FB5}" presName="compositeNode" presStyleCnt="0">
        <dgm:presLayoutVars>
          <dgm:bulletEnabled val="1"/>
        </dgm:presLayoutVars>
      </dgm:prSet>
      <dgm:spPr/>
    </dgm:pt>
    <dgm:pt modelId="{0655FB40-84A9-433B-8BA1-9727C1B35AE1}" type="pres">
      <dgm:prSet presAssocID="{14A9F7AB-FF77-41EF-BC83-AEA4EA421FB5}" presName="bgRect" presStyleLbl="bgAccFollowNode1" presStyleIdx="1" presStyleCnt="3"/>
      <dgm:spPr/>
    </dgm:pt>
    <dgm:pt modelId="{13910C0B-B742-493D-9B2D-AB1C9B558A6C}" type="pres">
      <dgm:prSet presAssocID="{1364F809-5513-4CD5-B97C-443AECB70069}" presName="sibTransNodeCircle" presStyleLbl="alignNode1" presStyleIdx="2" presStyleCnt="6">
        <dgm:presLayoutVars>
          <dgm:chMax val="0"/>
          <dgm:bulletEnabled/>
        </dgm:presLayoutVars>
      </dgm:prSet>
      <dgm:spPr/>
    </dgm:pt>
    <dgm:pt modelId="{579AB983-EB06-47B5-AAC7-1EED44D9E859}" type="pres">
      <dgm:prSet presAssocID="{14A9F7AB-FF77-41EF-BC83-AEA4EA421FB5}" presName="bottomLine" presStyleLbl="alignNode1" presStyleIdx="3" presStyleCnt="6">
        <dgm:presLayoutVars/>
      </dgm:prSet>
      <dgm:spPr/>
    </dgm:pt>
    <dgm:pt modelId="{E2072203-3436-488C-AD5A-640042C8ABA1}" type="pres">
      <dgm:prSet presAssocID="{14A9F7AB-FF77-41EF-BC83-AEA4EA421FB5}" presName="nodeText" presStyleLbl="bgAccFollowNode1" presStyleIdx="1" presStyleCnt="3">
        <dgm:presLayoutVars>
          <dgm:bulletEnabled val="1"/>
        </dgm:presLayoutVars>
      </dgm:prSet>
      <dgm:spPr/>
    </dgm:pt>
    <dgm:pt modelId="{CB0E1DA4-5FB0-4BA9-A78E-587D356FCF5C}" type="pres">
      <dgm:prSet presAssocID="{1364F809-5513-4CD5-B97C-443AECB70069}" presName="sibTrans" presStyleCnt="0"/>
      <dgm:spPr/>
    </dgm:pt>
    <dgm:pt modelId="{6B9FA865-09AA-445D-AC41-5C5AEA84CA87}" type="pres">
      <dgm:prSet presAssocID="{55C5E838-626E-4759-BB19-409F911A8914}" presName="compositeNode" presStyleCnt="0">
        <dgm:presLayoutVars>
          <dgm:bulletEnabled val="1"/>
        </dgm:presLayoutVars>
      </dgm:prSet>
      <dgm:spPr/>
    </dgm:pt>
    <dgm:pt modelId="{A79D3A0C-5B25-46EB-8410-70F889608234}" type="pres">
      <dgm:prSet presAssocID="{55C5E838-626E-4759-BB19-409F911A8914}" presName="bgRect" presStyleLbl="bgAccFollowNode1" presStyleIdx="2" presStyleCnt="3"/>
      <dgm:spPr/>
    </dgm:pt>
    <dgm:pt modelId="{CC2F24FA-4C5C-4641-8A2F-81C9A378FF4C}" type="pres">
      <dgm:prSet presAssocID="{987AAE66-BCF6-49E1-B0C7-5EDEA370F6F1}" presName="sibTransNodeCircle" presStyleLbl="alignNode1" presStyleIdx="4" presStyleCnt="6">
        <dgm:presLayoutVars>
          <dgm:chMax val="0"/>
          <dgm:bulletEnabled/>
        </dgm:presLayoutVars>
      </dgm:prSet>
      <dgm:spPr/>
    </dgm:pt>
    <dgm:pt modelId="{8C06D008-8109-4831-8258-DC8C51444B65}" type="pres">
      <dgm:prSet presAssocID="{55C5E838-626E-4759-BB19-409F911A8914}" presName="bottomLine" presStyleLbl="alignNode1" presStyleIdx="5" presStyleCnt="6">
        <dgm:presLayoutVars/>
      </dgm:prSet>
      <dgm:spPr/>
    </dgm:pt>
    <dgm:pt modelId="{7E9D70FA-BA97-4BFF-BC21-377C47B0CDC3}" type="pres">
      <dgm:prSet presAssocID="{55C5E838-626E-4759-BB19-409F911A8914}" presName="nodeText" presStyleLbl="bgAccFollowNode1" presStyleIdx="2" presStyleCnt="3">
        <dgm:presLayoutVars>
          <dgm:bulletEnabled val="1"/>
        </dgm:presLayoutVars>
      </dgm:prSet>
      <dgm:spPr/>
    </dgm:pt>
  </dgm:ptLst>
  <dgm:cxnLst>
    <dgm:cxn modelId="{E6ADD00A-A01A-4DD8-A213-E3307E480E80}" srcId="{C4899B52-9B67-4966-8402-C189C44A310E}" destId="{55C5E838-626E-4759-BB19-409F911A8914}" srcOrd="2" destOrd="0" parTransId="{298CF152-E1B0-4CC6-9EE6-BD1A432D2003}" sibTransId="{987AAE66-BCF6-49E1-B0C7-5EDEA370F6F1}"/>
    <dgm:cxn modelId="{E8907325-10E6-491C-B7FB-62F7DE6D40A2}" type="presOf" srcId="{14A9F7AB-FF77-41EF-BC83-AEA4EA421FB5}" destId="{E2072203-3436-488C-AD5A-640042C8ABA1}" srcOrd="1" destOrd="0" presId="urn:microsoft.com/office/officeart/2016/7/layout/BasicLinearProcessNumbered"/>
    <dgm:cxn modelId="{CF823C34-82CF-439F-9734-D8A47371CF89}" type="presOf" srcId="{55C5E838-626E-4759-BB19-409F911A8914}" destId="{A79D3A0C-5B25-46EB-8410-70F889608234}" srcOrd="0" destOrd="0" presId="urn:microsoft.com/office/officeart/2016/7/layout/BasicLinearProcessNumbered"/>
    <dgm:cxn modelId="{20053339-183F-4C7A-8680-8560438509F6}" type="presOf" srcId="{1364F809-5513-4CD5-B97C-443AECB70069}" destId="{13910C0B-B742-493D-9B2D-AB1C9B558A6C}" srcOrd="0" destOrd="0" presId="urn:microsoft.com/office/officeart/2016/7/layout/BasicLinearProcessNumbered"/>
    <dgm:cxn modelId="{A1D6783C-9413-4666-8019-ABB312CDBD1C}" type="presOf" srcId="{55C5E838-626E-4759-BB19-409F911A8914}" destId="{7E9D70FA-BA97-4BFF-BC21-377C47B0CDC3}" srcOrd="1" destOrd="0" presId="urn:microsoft.com/office/officeart/2016/7/layout/BasicLinearProcessNumbered"/>
    <dgm:cxn modelId="{400F7D44-6103-46E8-B9A5-DF505325B2C2}" type="presOf" srcId="{987AAE66-BCF6-49E1-B0C7-5EDEA370F6F1}" destId="{CC2F24FA-4C5C-4641-8A2F-81C9A378FF4C}" srcOrd="0" destOrd="0" presId="urn:microsoft.com/office/officeart/2016/7/layout/BasicLinearProcessNumbered"/>
    <dgm:cxn modelId="{DE5E3975-3E21-4EB2-AC97-3CAE2328D31D}" type="presOf" srcId="{C4899B52-9B67-4966-8402-C189C44A310E}" destId="{B63F505A-52CA-4655-969A-DED6DFE0BF4A}" srcOrd="0" destOrd="0" presId="urn:microsoft.com/office/officeart/2016/7/layout/BasicLinearProcessNumbered"/>
    <dgm:cxn modelId="{1133E276-E829-4BA4-A9CC-9DE2EFFDE94E}" type="presOf" srcId="{78668E21-3039-4C5E-BD51-BFCD497C0A98}" destId="{01B57972-7948-4CC0-8F54-AC4330639FCF}" srcOrd="0" destOrd="0" presId="urn:microsoft.com/office/officeart/2016/7/layout/BasicLinearProcessNumbered"/>
    <dgm:cxn modelId="{2B6CC777-E828-42E4-A6BB-4A275F229A9D}" srcId="{C4899B52-9B67-4966-8402-C189C44A310E}" destId="{14A9F7AB-FF77-41EF-BC83-AEA4EA421FB5}" srcOrd="1" destOrd="0" parTransId="{215AED96-2D77-4BEE-AC9A-B25EB174E4A8}" sibTransId="{1364F809-5513-4CD5-B97C-443AECB70069}"/>
    <dgm:cxn modelId="{BC6ED280-8DBA-426C-95F3-5F0E2D4AA91A}" type="presOf" srcId="{78668E21-3039-4C5E-BD51-BFCD497C0A98}" destId="{190D7CCA-535E-4E03-96A0-2FD76B7E8B72}" srcOrd="1" destOrd="0" presId="urn:microsoft.com/office/officeart/2016/7/layout/BasicLinearProcessNumbered"/>
    <dgm:cxn modelId="{DDF0A081-090C-4A9C-A893-D1849739456B}" type="presOf" srcId="{14A9F7AB-FF77-41EF-BC83-AEA4EA421FB5}" destId="{0655FB40-84A9-433B-8BA1-9727C1B35AE1}" srcOrd="0" destOrd="0" presId="urn:microsoft.com/office/officeart/2016/7/layout/BasicLinearProcessNumbered"/>
    <dgm:cxn modelId="{08ECC794-3F4F-4CED-A615-B586B805DD07}" srcId="{C4899B52-9B67-4966-8402-C189C44A310E}" destId="{78668E21-3039-4C5E-BD51-BFCD497C0A98}" srcOrd="0" destOrd="0" parTransId="{00E5BA82-7A24-4FD9-A6AC-47CBD2639AEA}" sibTransId="{D7BC295D-75AE-4E90-AC2C-E8406C1917AB}"/>
    <dgm:cxn modelId="{7BBDFDAD-415B-4683-933D-29FF01521061}" type="presOf" srcId="{D7BC295D-75AE-4E90-AC2C-E8406C1917AB}" destId="{0FF8DCCF-531D-44AE-A9E8-AD61716521F6}" srcOrd="0" destOrd="0" presId="urn:microsoft.com/office/officeart/2016/7/layout/BasicLinearProcessNumbered"/>
    <dgm:cxn modelId="{40B5584E-86DA-4A0A-80C4-90D31AADD00E}" type="presParOf" srcId="{B63F505A-52CA-4655-969A-DED6DFE0BF4A}" destId="{0E9D741E-9F55-49F5-A788-DE679BE96DFC}" srcOrd="0" destOrd="0" presId="urn:microsoft.com/office/officeart/2016/7/layout/BasicLinearProcessNumbered"/>
    <dgm:cxn modelId="{8A2905B1-707E-4186-BA1E-5581137DF004}" type="presParOf" srcId="{0E9D741E-9F55-49F5-A788-DE679BE96DFC}" destId="{01B57972-7948-4CC0-8F54-AC4330639FCF}" srcOrd="0" destOrd="0" presId="urn:microsoft.com/office/officeart/2016/7/layout/BasicLinearProcessNumbered"/>
    <dgm:cxn modelId="{881AB832-ECB9-48C8-BBEE-C25D5C1DD5F7}" type="presParOf" srcId="{0E9D741E-9F55-49F5-A788-DE679BE96DFC}" destId="{0FF8DCCF-531D-44AE-A9E8-AD61716521F6}" srcOrd="1" destOrd="0" presId="urn:microsoft.com/office/officeart/2016/7/layout/BasicLinearProcessNumbered"/>
    <dgm:cxn modelId="{B7D6B47A-B163-4F8E-9FE1-92F5291E2B82}" type="presParOf" srcId="{0E9D741E-9F55-49F5-A788-DE679BE96DFC}" destId="{6FAF55C0-0794-43C6-A56B-29E1C9966B36}" srcOrd="2" destOrd="0" presId="urn:microsoft.com/office/officeart/2016/7/layout/BasicLinearProcessNumbered"/>
    <dgm:cxn modelId="{7D9DB39F-06FA-4974-8F47-0FAEFE274DE3}" type="presParOf" srcId="{0E9D741E-9F55-49F5-A788-DE679BE96DFC}" destId="{190D7CCA-535E-4E03-96A0-2FD76B7E8B72}" srcOrd="3" destOrd="0" presId="urn:microsoft.com/office/officeart/2016/7/layout/BasicLinearProcessNumbered"/>
    <dgm:cxn modelId="{2728573E-CFF9-41D0-B4A3-CD4CA3CB5F2A}" type="presParOf" srcId="{B63F505A-52CA-4655-969A-DED6DFE0BF4A}" destId="{845A8E3A-ED58-4D8F-A7A6-9F83E3D14068}" srcOrd="1" destOrd="0" presId="urn:microsoft.com/office/officeart/2016/7/layout/BasicLinearProcessNumbered"/>
    <dgm:cxn modelId="{766189A3-FA7E-4771-A7C7-60237AC69777}" type="presParOf" srcId="{B63F505A-52CA-4655-969A-DED6DFE0BF4A}" destId="{EA17DDDC-A40E-4A05-A858-E17FDC9710DF}" srcOrd="2" destOrd="0" presId="urn:microsoft.com/office/officeart/2016/7/layout/BasicLinearProcessNumbered"/>
    <dgm:cxn modelId="{3E5F9762-B09D-46A1-93FF-7F1CBD7BF13D}" type="presParOf" srcId="{EA17DDDC-A40E-4A05-A858-E17FDC9710DF}" destId="{0655FB40-84A9-433B-8BA1-9727C1B35AE1}" srcOrd="0" destOrd="0" presId="urn:microsoft.com/office/officeart/2016/7/layout/BasicLinearProcessNumbered"/>
    <dgm:cxn modelId="{5971B091-0F35-4151-B59F-72BCE1BFA155}" type="presParOf" srcId="{EA17DDDC-A40E-4A05-A858-E17FDC9710DF}" destId="{13910C0B-B742-493D-9B2D-AB1C9B558A6C}" srcOrd="1" destOrd="0" presId="urn:microsoft.com/office/officeart/2016/7/layout/BasicLinearProcessNumbered"/>
    <dgm:cxn modelId="{2B7E30E8-3E8B-4BCE-A77C-9A1EC3FE4999}" type="presParOf" srcId="{EA17DDDC-A40E-4A05-A858-E17FDC9710DF}" destId="{579AB983-EB06-47B5-AAC7-1EED44D9E859}" srcOrd="2" destOrd="0" presId="urn:microsoft.com/office/officeart/2016/7/layout/BasicLinearProcessNumbered"/>
    <dgm:cxn modelId="{DF5FDAA1-AE4A-457D-83B7-776F08AFDF99}" type="presParOf" srcId="{EA17DDDC-A40E-4A05-A858-E17FDC9710DF}" destId="{E2072203-3436-488C-AD5A-640042C8ABA1}" srcOrd="3" destOrd="0" presId="urn:microsoft.com/office/officeart/2016/7/layout/BasicLinearProcessNumbered"/>
    <dgm:cxn modelId="{6CD892A9-767F-40D5-84EB-AA88D5C50CE8}" type="presParOf" srcId="{B63F505A-52CA-4655-969A-DED6DFE0BF4A}" destId="{CB0E1DA4-5FB0-4BA9-A78E-587D356FCF5C}" srcOrd="3" destOrd="0" presId="urn:microsoft.com/office/officeart/2016/7/layout/BasicLinearProcessNumbered"/>
    <dgm:cxn modelId="{C0E80331-DF62-4606-95E7-E51A35394202}" type="presParOf" srcId="{B63F505A-52CA-4655-969A-DED6DFE0BF4A}" destId="{6B9FA865-09AA-445D-AC41-5C5AEA84CA87}" srcOrd="4" destOrd="0" presId="urn:microsoft.com/office/officeart/2016/7/layout/BasicLinearProcessNumbered"/>
    <dgm:cxn modelId="{2C6B34ED-0922-4B72-B7C0-B7D261ED99D6}" type="presParOf" srcId="{6B9FA865-09AA-445D-AC41-5C5AEA84CA87}" destId="{A79D3A0C-5B25-46EB-8410-70F889608234}" srcOrd="0" destOrd="0" presId="urn:microsoft.com/office/officeart/2016/7/layout/BasicLinearProcessNumbered"/>
    <dgm:cxn modelId="{C69E1381-CD31-4CE2-8D48-D256810377B8}" type="presParOf" srcId="{6B9FA865-09AA-445D-AC41-5C5AEA84CA87}" destId="{CC2F24FA-4C5C-4641-8A2F-81C9A378FF4C}" srcOrd="1" destOrd="0" presId="urn:microsoft.com/office/officeart/2016/7/layout/BasicLinearProcessNumbered"/>
    <dgm:cxn modelId="{FE844CFE-3DCC-4CD3-B1A1-79EE4F085C30}" type="presParOf" srcId="{6B9FA865-09AA-445D-AC41-5C5AEA84CA87}" destId="{8C06D008-8109-4831-8258-DC8C51444B65}" srcOrd="2" destOrd="0" presId="urn:microsoft.com/office/officeart/2016/7/layout/BasicLinearProcessNumbered"/>
    <dgm:cxn modelId="{13A68B2B-18AB-4476-936B-57CB6178A607}" type="presParOf" srcId="{6B9FA865-09AA-445D-AC41-5C5AEA84CA87}" destId="{7E9D70FA-BA97-4BFF-BC21-377C47B0CDC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3D0642-B9F7-46E2-B231-762685646A5E}"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5492B3F5-48DE-4F88-A56C-EBBC14F3D50B}">
      <dgm:prSet/>
      <dgm:spPr/>
      <dgm:t>
        <a:bodyPr/>
        <a:lstStyle/>
        <a:p>
          <a:r>
            <a:rPr lang="id-ID" dirty="0"/>
            <a:t>KAWASAN ATLANTIK SAMPAI EUFRAT</a:t>
          </a:r>
          <a:endParaRPr lang="en-US" dirty="0"/>
        </a:p>
      </dgm:t>
    </dgm:pt>
    <dgm:pt modelId="{9CD5FF03-DCDB-461F-B9B9-D4B81F1C38F4}" type="parTrans" cxnId="{E32CF5D3-CC71-46CE-A8C4-D56C8E92A543}">
      <dgm:prSet/>
      <dgm:spPr/>
      <dgm:t>
        <a:bodyPr/>
        <a:lstStyle/>
        <a:p>
          <a:endParaRPr lang="en-US"/>
        </a:p>
      </dgm:t>
    </dgm:pt>
    <dgm:pt modelId="{6B46896D-8BDA-48DA-9A72-DAECB075AEB0}" type="sibTrans" cxnId="{E32CF5D3-CC71-46CE-A8C4-D56C8E92A543}">
      <dgm:prSet/>
      <dgm:spPr/>
      <dgm:t>
        <a:bodyPr/>
        <a:lstStyle/>
        <a:p>
          <a:endParaRPr lang="en-US"/>
        </a:p>
      </dgm:t>
    </dgm:pt>
    <dgm:pt modelId="{722B1930-16B1-4EDC-9DD4-1DD62AB329FA}">
      <dgm:prSet/>
      <dgm:spPr/>
      <dgm:t>
        <a:bodyPr/>
        <a:lstStyle/>
        <a:p>
          <a:r>
            <a:rPr lang="id-ID" dirty="0"/>
            <a:t>DARI PADANG SABANA RUSIA SAMPAI SAHARA</a:t>
          </a:r>
          <a:endParaRPr lang="en-US" dirty="0"/>
        </a:p>
      </dgm:t>
    </dgm:pt>
    <dgm:pt modelId="{3E08E756-4631-4BF8-BF92-34BB31583A6A}" type="parTrans" cxnId="{75F8852D-1271-4DBA-9454-A3DF77064B2A}">
      <dgm:prSet/>
      <dgm:spPr/>
      <dgm:t>
        <a:bodyPr/>
        <a:lstStyle/>
        <a:p>
          <a:endParaRPr lang="en-US"/>
        </a:p>
      </dgm:t>
    </dgm:pt>
    <dgm:pt modelId="{D4D7E91F-2017-4FA4-805B-93912481DD4F}" type="sibTrans" cxnId="{75F8852D-1271-4DBA-9454-A3DF77064B2A}">
      <dgm:prSet/>
      <dgm:spPr/>
      <dgm:t>
        <a:bodyPr/>
        <a:lstStyle/>
        <a:p>
          <a:endParaRPr lang="en-US"/>
        </a:p>
      </dgm:t>
    </dgm:pt>
    <dgm:pt modelId="{375E7205-E9E0-4AE5-ADC8-C74D72C6F6AE}">
      <dgm:prSet/>
      <dgm:spPr/>
      <dgm:t>
        <a:bodyPr/>
        <a:lstStyle/>
        <a:p>
          <a:r>
            <a:rPr lang="id-ID"/>
            <a:t>MELIPUTI DAERAH</a:t>
          </a:r>
          <a:r>
            <a:rPr lang="en-US"/>
            <a:t>-DAERAH</a:t>
          </a:r>
          <a:r>
            <a:rPr lang="id-ID"/>
            <a:t> PUSAT KEKUASAAN DUNIA ISLAM</a:t>
          </a:r>
          <a:endParaRPr lang="en-US"/>
        </a:p>
      </dgm:t>
    </dgm:pt>
    <dgm:pt modelId="{E14EC6CD-E326-4BFB-A71A-F2D75DC22EE7}" type="parTrans" cxnId="{C54DF9DA-AD10-4B25-BC8A-C149D1BFC87C}">
      <dgm:prSet/>
      <dgm:spPr/>
      <dgm:t>
        <a:bodyPr/>
        <a:lstStyle/>
        <a:p>
          <a:endParaRPr lang="en-US"/>
        </a:p>
      </dgm:t>
    </dgm:pt>
    <dgm:pt modelId="{E4A72C4B-4005-4629-85DC-E2A18B45927C}" type="sibTrans" cxnId="{C54DF9DA-AD10-4B25-BC8A-C149D1BFC87C}">
      <dgm:prSet/>
      <dgm:spPr/>
      <dgm:t>
        <a:bodyPr/>
        <a:lstStyle/>
        <a:p>
          <a:endParaRPr lang="en-US"/>
        </a:p>
      </dgm:t>
    </dgm:pt>
    <dgm:pt modelId="{281EB6CA-11B0-46DB-915A-BF706CE971AC}">
      <dgm:prSet/>
      <dgm:spPr/>
      <dgm:t>
        <a:bodyPr/>
        <a:lstStyle/>
        <a:p>
          <a:r>
            <a:rPr lang="id-ID"/>
            <a:t>DARI ARAH TENGGARA LAUT HITAM MELALUI IRAK SAMPAI HIJAZ: SYRIA, PALESTINA DAN MESIR</a:t>
          </a:r>
          <a:endParaRPr lang="en-US"/>
        </a:p>
      </dgm:t>
    </dgm:pt>
    <dgm:pt modelId="{ECC0554C-4B7A-43DF-8363-A603AB3D76AB}" type="parTrans" cxnId="{7C163018-AB86-41E2-BC03-2B4F5AF165F2}">
      <dgm:prSet/>
      <dgm:spPr/>
      <dgm:t>
        <a:bodyPr/>
        <a:lstStyle/>
        <a:p>
          <a:endParaRPr lang="en-US"/>
        </a:p>
      </dgm:t>
    </dgm:pt>
    <dgm:pt modelId="{9E07E7A2-EE0B-4172-A65F-8B533F18932C}" type="sibTrans" cxnId="{7C163018-AB86-41E2-BC03-2B4F5AF165F2}">
      <dgm:prSet/>
      <dgm:spPr/>
      <dgm:t>
        <a:bodyPr/>
        <a:lstStyle/>
        <a:p>
          <a:endParaRPr lang="en-US"/>
        </a:p>
      </dgm:t>
    </dgm:pt>
    <dgm:pt modelId="{C3C3FACA-6776-4D61-B7EA-4A2A6F6DDF69}" type="pres">
      <dgm:prSet presAssocID="{E93D0642-B9F7-46E2-B231-762685646A5E}" presName="outerComposite" presStyleCnt="0">
        <dgm:presLayoutVars>
          <dgm:chMax val="5"/>
          <dgm:dir/>
          <dgm:resizeHandles val="exact"/>
        </dgm:presLayoutVars>
      </dgm:prSet>
      <dgm:spPr/>
    </dgm:pt>
    <dgm:pt modelId="{3AA1DC27-E496-4EFC-8F5F-4544EE297552}" type="pres">
      <dgm:prSet presAssocID="{E93D0642-B9F7-46E2-B231-762685646A5E}" presName="dummyMaxCanvas" presStyleCnt="0">
        <dgm:presLayoutVars/>
      </dgm:prSet>
      <dgm:spPr/>
    </dgm:pt>
    <dgm:pt modelId="{333339AF-C761-40A6-9568-572A1394C6BE}" type="pres">
      <dgm:prSet presAssocID="{E93D0642-B9F7-46E2-B231-762685646A5E}" presName="FourNodes_1" presStyleLbl="node1" presStyleIdx="0" presStyleCnt="4">
        <dgm:presLayoutVars>
          <dgm:bulletEnabled val="1"/>
        </dgm:presLayoutVars>
      </dgm:prSet>
      <dgm:spPr/>
    </dgm:pt>
    <dgm:pt modelId="{51800BC3-7A1B-4C66-B51F-8E0572489409}" type="pres">
      <dgm:prSet presAssocID="{E93D0642-B9F7-46E2-B231-762685646A5E}" presName="FourNodes_2" presStyleLbl="node1" presStyleIdx="1" presStyleCnt="4">
        <dgm:presLayoutVars>
          <dgm:bulletEnabled val="1"/>
        </dgm:presLayoutVars>
      </dgm:prSet>
      <dgm:spPr/>
    </dgm:pt>
    <dgm:pt modelId="{FA67EA35-795A-4659-945F-A4EF627F16CE}" type="pres">
      <dgm:prSet presAssocID="{E93D0642-B9F7-46E2-B231-762685646A5E}" presName="FourNodes_3" presStyleLbl="node1" presStyleIdx="2" presStyleCnt="4">
        <dgm:presLayoutVars>
          <dgm:bulletEnabled val="1"/>
        </dgm:presLayoutVars>
      </dgm:prSet>
      <dgm:spPr/>
    </dgm:pt>
    <dgm:pt modelId="{5D6D6C3D-53A8-41A2-B3C3-EA8720912133}" type="pres">
      <dgm:prSet presAssocID="{E93D0642-B9F7-46E2-B231-762685646A5E}" presName="FourNodes_4" presStyleLbl="node1" presStyleIdx="3" presStyleCnt="4">
        <dgm:presLayoutVars>
          <dgm:bulletEnabled val="1"/>
        </dgm:presLayoutVars>
      </dgm:prSet>
      <dgm:spPr/>
    </dgm:pt>
    <dgm:pt modelId="{5BA5183E-66DB-43E3-9C51-43622A2CFDDE}" type="pres">
      <dgm:prSet presAssocID="{E93D0642-B9F7-46E2-B231-762685646A5E}" presName="FourConn_1-2" presStyleLbl="fgAccFollowNode1" presStyleIdx="0" presStyleCnt="3">
        <dgm:presLayoutVars>
          <dgm:bulletEnabled val="1"/>
        </dgm:presLayoutVars>
      </dgm:prSet>
      <dgm:spPr/>
    </dgm:pt>
    <dgm:pt modelId="{756AD202-8419-4FC2-BAB0-7002C245C47B}" type="pres">
      <dgm:prSet presAssocID="{E93D0642-B9F7-46E2-B231-762685646A5E}" presName="FourConn_2-3" presStyleLbl="fgAccFollowNode1" presStyleIdx="1" presStyleCnt="3">
        <dgm:presLayoutVars>
          <dgm:bulletEnabled val="1"/>
        </dgm:presLayoutVars>
      </dgm:prSet>
      <dgm:spPr/>
    </dgm:pt>
    <dgm:pt modelId="{CC66E11A-9419-4B64-9976-61F6A9EAB448}" type="pres">
      <dgm:prSet presAssocID="{E93D0642-B9F7-46E2-B231-762685646A5E}" presName="FourConn_3-4" presStyleLbl="fgAccFollowNode1" presStyleIdx="2" presStyleCnt="3">
        <dgm:presLayoutVars>
          <dgm:bulletEnabled val="1"/>
        </dgm:presLayoutVars>
      </dgm:prSet>
      <dgm:spPr/>
    </dgm:pt>
    <dgm:pt modelId="{1B9E0861-4E5B-420E-9AE4-C780EBEE2E6F}" type="pres">
      <dgm:prSet presAssocID="{E93D0642-B9F7-46E2-B231-762685646A5E}" presName="FourNodes_1_text" presStyleLbl="node1" presStyleIdx="3" presStyleCnt="4">
        <dgm:presLayoutVars>
          <dgm:bulletEnabled val="1"/>
        </dgm:presLayoutVars>
      </dgm:prSet>
      <dgm:spPr/>
    </dgm:pt>
    <dgm:pt modelId="{ABE9A599-4DCD-43AA-9C6B-B0E7A4851F52}" type="pres">
      <dgm:prSet presAssocID="{E93D0642-B9F7-46E2-B231-762685646A5E}" presName="FourNodes_2_text" presStyleLbl="node1" presStyleIdx="3" presStyleCnt="4">
        <dgm:presLayoutVars>
          <dgm:bulletEnabled val="1"/>
        </dgm:presLayoutVars>
      </dgm:prSet>
      <dgm:spPr/>
    </dgm:pt>
    <dgm:pt modelId="{A81390C7-1765-4358-BA0B-BC3DE400571B}" type="pres">
      <dgm:prSet presAssocID="{E93D0642-B9F7-46E2-B231-762685646A5E}" presName="FourNodes_3_text" presStyleLbl="node1" presStyleIdx="3" presStyleCnt="4">
        <dgm:presLayoutVars>
          <dgm:bulletEnabled val="1"/>
        </dgm:presLayoutVars>
      </dgm:prSet>
      <dgm:spPr/>
    </dgm:pt>
    <dgm:pt modelId="{3B36EF92-3933-499A-A183-0327239F4EDA}" type="pres">
      <dgm:prSet presAssocID="{E93D0642-B9F7-46E2-B231-762685646A5E}" presName="FourNodes_4_text" presStyleLbl="node1" presStyleIdx="3" presStyleCnt="4">
        <dgm:presLayoutVars>
          <dgm:bulletEnabled val="1"/>
        </dgm:presLayoutVars>
      </dgm:prSet>
      <dgm:spPr/>
    </dgm:pt>
  </dgm:ptLst>
  <dgm:cxnLst>
    <dgm:cxn modelId="{7C163018-AB86-41E2-BC03-2B4F5AF165F2}" srcId="{E93D0642-B9F7-46E2-B231-762685646A5E}" destId="{281EB6CA-11B0-46DB-915A-BF706CE971AC}" srcOrd="3" destOrd="0" parTransId="{ECC0554C-4B7A-43DF-8363-A603AB3D76AB}" sibTransId="{9E07E7A2-EE0B-4172-A65F-8B533F18932C}"/>
    <dgm:cxn modelId="{75F8852D-1271-4DBA-9454-A3DF77064B2A}" srcId="{E93D0642-B9F7-46E2-B231-762685646A5E}" destId="{722B1930-16B1-4EDC-9DD4-1DD62AB329FA}" srcOrd="1" destOrd="0" parTransId="{3E08E756-4631-4BF8-BF92-34BB31583A6A}" sibTransId="{D4D7E91F-2017-4FA4-805B-93912481DD4F}"/>
    <dgm:cxn modelId="{BEB85D2F-2114-4F09-9BAB-75D5C1D6703A}" type="presOf" srcId="{281EB6CA-11B0-46DB-915A-BF706CE971AC}" destId="{5D6D6C3D-53A8-41A2-B3C3-EA8720912133}" srcOrd="0" destOrd="0" presId="urn:microsoft.com/office/officeart/2005/8/layout/vProcess5"/>
    <dgm:cxn modelId="{838A3833-2F50-40A3-90C4-1E4148C83193}" type="presOf" srcId="{D4D7E91F-2017-4FA4-805B-93912481DD4F}" destId="{756AD202-8419-4FC2-BAB0-7002C245C47B}" srcOrd="0" destOrd="0" presId="urn:microsoft.com/office/officeart/2005/8/layout/vProcess5"/>
    <dgm:cxn modelId="{B8045A38-D4DC-4724-93E9-7E82019D18F7}" type="presOf" srcId="{375E7205-E9E0-4AE5-ADC8-C74D72C6F6AE}" destId="{FA67EA35-795A-4659-945F-A4EF627F16CE}" srcOrd="0" destOrd="0" presId="urn:microsoft.com/office/officeart/2005/8/layout/vProcess5"/>
    <dgm:cxn modelId="{2CAED85B-FFA4-4067-A990-A7C9612C6392}" type="presOf" srcId="{E93D0642-B9F7-46E2-B231-762685646A5E}" destId="{C3C3FACA-6776-4D61-B7EA-4A2A6F6DDF69}" srcOrd="0" destOrd="0" presId="urn:microsoft.com/office/officeart/2005/8/layout/vProcess5"/>
    <dgm:cxn modelId="{D613EE46-08F1-4E38-AC8C-EFFF83BCF66E}" type="presOf" srcId="{722B1930-16B1-4EDC-9DD4-1DD62AB329FA}" destId="{51800BC3-7A1B-4C66-B51F-8E0572489409}" srcOrd="0" destOrd="0" presId="urn:microsoft.com/office/officeart/2005/8/layout/vProcess5"/>
    <dgm:cxn modelId="{6CCE3184-2929-4331-8792-F2BBB06D47A3}" type="presOf" srcId="{E4A72C4B-4005-4629-85DC-E2A18B45927C}" destId="{CC66E11A-9419-4B64-9976-61F6A9EAB448}" srcOrd="0" destOrd="0" presId="urn:microsoft.com/office/officeart/2005/8/layout/vProcess5"/>
    <dgm:cxn modelId="{6E003E85-469F-41C7-BB56-6036C27BE12B}" type="presOf" srcId="{722B1930-16B1-4EDC-9DD4-1DD62AB329FA}" destId="{ABE9A599-4DCD-43AA-9C6B-B0E7A4851F52}" srcOrd="1" destOrd="0" presId="urn:microsoft.com/office/officeart/2005/8/layout/vProcess5"/>
    <dgm:cxn modelId="{E2E3F098-B1C3-4674-B78B-6804DC70D141}" type="presOf" srcId="{6B46896D-8BDA-48DA-9A72-DAECB075AEB0}" destId="{5BA5183E-66DB-43E3-9C51-43622A2CFDDE}" srcOrd="0" destOrd="0" presId="urn:microsoft.com/office/officeart/2005/8/layout/vProcess5"/>
    <dgm:cxn modelId="{AF9C9CC2-5E25-4907-BFCA-6C01B36B6F12}" type="presOf" srcId="{375E7205-E9E0-4AE5-ADC8-C74D72C6F6AE}" destId="{A81390C7-1765-4358-BA0B-BC3DE400571B}" srcOrd="1" destOrd="0" presId="urn:microsoft.com/office/officeart/2005/8/layout/vProcess5"/>
    <dgm:cxn modelId="{E32CF5D3-CC71-46CE-A8C4-D56C8E92A543}" srcId="{E93D0642-B9F7-46E2-B231-762685646A5E}" destId="{5492B3F5-48DE-4F88-A56C-EBBC14F3D50B}" srcOrd="0" destOrd="0" parTransId="{9CD5FF03-DCDB-461F-B9B9-D4B81F1C38F4}" sibTransId="{6B46896D-8BDA-48DA-9A72-DAECB075AEB0}"/>
    <dgm:cxn modelId="{C54DF9DA-AD10-4B25-BC8A-C149D1BFC87C}" srcId="{E93D0642-B9F7-46E2-B231-762685646A5E}" destId="{375E7205-E9E0-4AE5-ADC8-C74D72C6F6AE}" srcOrd="2" destOrd="0" parTransId="{E14EC6CD-E326-4BFB-A71A-F2D75DC22EE7}" sibTransId="{E4A72C4B-4005-4629-85DC-E2A18B45927C}"/>
    <dgm:cxn modelId="{2BAC8CE7-84F3-4285-BC4B-ACFE064418E0}" type="presOf" srcId="{5492B3F5-48DE-4F88-A56C-EBBC14F3D50B}" destId="{333339AF-C761-40A6-9568-572A1394C6BE}" srcOrd="0" destOrd="0" presId="urn:microsoft.com/office/officeart/2005/8/layout/vProcess5"/>
    <dgm:cxn modelId="{1573A2F2-CEC9-4ACF-A00D-BC16E92B1DE2}" type="presOf" srcId="{281EB6CA-11B0-46DB-915A-BF706CE971AC}" destId="{3B36EF92-3933-499A-A183-0327239F4EDA}" srcOrd="1" destOrd="0" presId="urn:microsoft.com/office/officeart/2005/8/layout/vProcess5"/>
    <dgm:cxn modelId="{3E0FA6F4-FA13-4399-A8D0-8CBFF505038A}" type="presOf" srcId="{5492B3F5-48DE-4F88-A56C-EBBC14F3D50B}" destId="{1B9E0861-4E5B-420E-9AE4-C780EBEE2E6F}" srcOrd="1" destOrd="0" presId="urn:microsoft.com/office/officeart/2005/8/layout/vProcess5"/>
    <dgm:cxn modelId="{F5C44EA6-E057-40A0-BCD6-66F0F9B0611C}" type="presParOf" srcId="{C3C3FACA-6776-4D61-B7EA-4A2A6F6DDF69}" destId="{3AA1DC27-E496-4EFC-8F5F-4544EE297552}" srcOrd="0" destOrd="0" presId="urn:microsoft.com/office/officeart/2005/8/layout/vProcess5"/>
    <dgm:cxn modelId="{CA50B59E-D606-4A8C-B12C-8D6E12E4A46A}" type="presParOf" srcId="{C3C3FACA-6776-4D61-B7EA-4A2A6F6DDF69}" destId="{333339AF-C761-40A6-9568-572A1394C6BE}" srcOrd="1" destOrd="0" presId="urn:microsoft.com/office/officeart/2005/8/layout/vProcess5"/>
    <dgm:cxn modelId="{82785F83-4513-4145-8274-9722BD7BBD69}" type="presParOf" srcId="{C3C3FACA-6776-4D61-B7EA-4A2A6F6DDF69}" destId="{51800BC3-7A1B-4C66-B51F-8E0572489409}" srcOrd="2" destOrd="0" presId="urn:microsoft.com/office/officeart/2005/8/layout/vProcess5"/>
    <dgm:cxn modelId="{CCC179D7-C463-4971-866E-963025AD3B14}" type="presParOf" srcId="{C3C3FACA-6776-4D61-B7EA-4A2A6F6DDF69}" destId="{FA67EA35-795A-4659-945F-A4EF627F16CE}" srcOrd="3" destOrd="0" presId="urn:microsoft.com/office/officeart/2005/8/layout/vProcess5"/>
    <dgm:cxn modelId="{5ECC4D03-F1E4-41F3-A25E-06E985EBF80D}" type="presParOf" srcId="{C3C3FACA-6776-4D61-B7EA-4A2A6F6DDF69}" destId="{5D6D6C3D-53A8-41A2-B3C3-EA8720912133}" srcOrd="4" destOrd="0" presId="urn:microsoft.com/office/officeart/2005/8/layout/vProcess5"/>
    <dgm:cxn modelId="{99E594D8-851F-4D39-8590-807F3D200346}" type="presParOf" srcId="{C3C3FACA-6776-4D61-B7EA-4A2A6F6DDF69}" destId="{5BA5183E-66DB-43E3-9C51-43622A2CFDDE}" srcOrd="5" destOrd="0" presId="urn:microsoft.com/office/officeart/2005/8/layout/vProcess5"/>
    <dgm:cxn modelId="{2DE5A32A-3710-431B-9B19-77C5698E9C41}" type="presParOf" srcId="{C3C3FACA-6776-4D61-B7EA-4A2A6F6DDF69}" destId="{756AD202-8419-4FC2-BAB0-7002C245C47B}" srcOrd="6" destOrd="0" presId="urn:microsoft.com/office/officeart/2005/8/layout/vProcess5"/>
    <dgm:cxn modelId="{D3A46B4C-1624-4A2C-BA20-B5FA0F20970F}" type="presParOf" srcId="{C3C3FACA-6776-4D61-B7EA-4A2A6F6DDF69}" destId="{CC66E11A-9419-4B64-9976-61F6A9EAB448}" srcOrd="7" destOrd="0" presId="urn:microsoft.com/office/officeart/2005/8/layout/vProcess5"/>
    <dgm:cxn modelId="{CB42ADAB-A4A6-4B97-A82C-68B0A85005F4}" type="presParOf" srcId="{C3C3FACA-6776-4D61-B7EA-4A2A6F6DDF69}" destId="{1B9E0861-4E5B-420E-9AE4-C780EBEE2E6F}" srcOrd="8" destOrd="0" presId="urn:microsoft.com/office/officeart/2005/8/layout/vProcess5"/>
    <dgm:cxn modelId="{8EEFD394-A0DF-4D41-8869-C2018CAE5246}" type="presParOf" srcId="{C3C3FACA-6776-4D61-B7EA-4A2A6F6DDF69}" destId="{ABE9A599-4DCD-43AA-9C6B-B0E7A4851F52}" srcOrd="9" destOrd="0" presId="urn:microsoft.com/office/officeart/2005/8/layout/vProcess5"/>
    <dgm:cxn modelId="{D1F94557-D8EA-454F-AD09-5A1CD8A46CC5}" type="presParOf" srcId="{C3C3FACA-6776-4D61-B7EA-4A2A6F6DDF69}" destId="{A81390C7-1765-4358-BA0B-BC3DE400571B}" srcOrd="10" destOrd="0" presId="urn:microsoft.com/office/officeart/2005/8/layout/vProcess5"/>
    <dgm:cxn modelId="{2871481B-0582-48D2-814D-FB079267B7E9}" type="presParOf" srcId="{C3C3FACA-6776-4D61-B7EA-4A2A6F6DDF69}" destId="{3B36EF92-3933-499A-A183-0327239F4ED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3B44FC-D7F0-4F2A-A880-C9A47D9AD812}" type="doc">
      <dgm:prSet loTypeId="urn:microsoft.com/office/officeart/2005/8/layout/default" loCatId="list" qsTypeId="urn:microsoft.com/office/officeart/2005/8/quickstyle/simple3" qsCatId="simple" csTypeId="urn:microsoft.com/office/officeart/2005/8/colors/colorful5" csCatId="colorful"/>
      <dgm:spPr/>
      <dgm:t>
        <a:bodyPr/>
        <a:lstStyle/>
        <a:p>
          <a:endParaRPr lang="en-US"/>
        </a:p>
      </dgm:t>
    </dgm:pt>
    <dgm:pt modelId="{374C8EC0-9508-48A8-9519-6CDD75365DB2}">
      <dgm:prSet/>
      <dgm:spPr/>
      <dgm:t>
        <a:bodyPr/>
        <a:lstStyle/>
        <a:p>
          <a:r>
            <a:rPr lang="id-ID" dirty="0"/>
            <a:t>Mata kuliah ini memberikan kemampuan kepada mahasiswa untuk dapat</a:t>
          </a:r>
          <a:r>
            <a:rPr lang="en-US" dirty="0"/>
            <a:t>:</a:t>
          </a:r>
        </a:p>
      </dgm:t>
    </dgm:pt>
    <dgm:pt modelId="{DF924713-311B-454E-BD1C-1D954A8B4C3D}" type="parTrans" cxnId="{D42B83F0-7781-40B9-A6F4-671D04531532}">
      <dgm:prSet/>
      <dgm:spPr/>
      <dgm:t>
        <a:bodyPr/>
        <a:lstStyle/>
        <a:p>
          <a:endParaRPr lang="en-US"/>
        </a:p>
      </dgm:t>
    </dgm:pt>
    <dgm:pt modelId="{784E2724-0ADE-4F1E-96FE-929D18EDCB24}" type="sibTrans" cxnId="{D42B83F0-7781-40B9-A6F4-671D04531532}">
      <dgm:prSet/>
      <dgm:spPr/>
      <dgm:t>
        <a:bodyPr/>
        <a:lstStyle/>
        <a:p>
          <a:endParaRPr lang="en-US"/>
        </a:p>
      </dgm:t>
    </dgm:pt>
    <dgm:pt modelId="{5BE855B6-56DF-4ECF-81D4-E628F11F2FEF}">
      <dgm:prSet/>
      <dgm:spPr/>
      <dgm:t>
        <a:bodyPr/>
        <a:lstStyle/>
        <a:p>
          <a:r>
            <a:rPr lang="en-US" dirty="0"/>
            <a:t>1. M</a:t>
          </a:r>
          <a:r>
            <a:rPr lang="id-ID" dirty="0"/>
            <a:t>enjelaskan sejarah dan latar belakang peradaban dan kebudayaan Turki sejak migrasi dari Asia Tengah ke Eropa</a:t>
          </a:r>
          <a:r>
            <a:rPr lang="en-US" dirty="0"/>
            <a:t> </a:t>
          </a:r>
          <a:r>
            <a:rPr lang="id-ID" dirty="0"/>
            <a:t>(Eurasia)</a:t>
          </a:r>
          <a:endParaRPr lang="en-US" dirty="0"/>
        </a:p>
      </dgm:t>
    </dgm:pt>
    <dgm:pt modelId="{17602966-F243-4C06-9CCC-B4F005C24468}" type="parTrans" cxnId="{FA7DC5C7-2045-412C-ADDE-D177A4D0AF69}">
      <dgm:prSet/>
      <dgm:spPr/>
      <dgm:t>
        <a:bodyPr/>
        <a:lstStyle/>
        <a:p>
          <a:endParaRPr lang="en-US"/>
        </a:p>
      </dgm:t>
    </dgm:pt>
    <dgm:pt modelId="{F5218AA8-6C37-494E-B5DE-6E03C471377F}" type="sibTrans" cxnId="{FA7DC5C7-2045-412C-ADDE-D177A4D0AF69}">
      <dgm:prSet/>
      <dgm:spPr/>
      <dgm:t>
        <a:bodyPr/>
        <a:lstStyle/>
        <a:p>
          <a:endParaRPr lang="en-US"/>
        </a:p>
      </dgm:t>
    </dgm:pt>
    <dgm:pt modelId="{3F606C26-0DCC-492F-AB70-9D7EB00EC876}">
      <dgm:prSet/>
      <dgm:spPr/>
      <dgm:t>
        <a:bodyPr/>
        <a:lstStyle/>
        <a:p>
          <a:r>
            <a:rPr lang="en-US" dirty="0"/>
            <a:t>2. </a:t>
          </a:r>
          <a:r>
            <a:rPr lang="id-ID" dirty="0"/>
            <a:t>Dinasti-Dinasti Islam Turki Pertama</a:t>
          </a:r>
          <a:endParaRPr lang="en-US" dirty="0"/>
        </a:p>
      </dgm:t>
    </dgm:pt>
    <dgm:pt modelId="{6D2BA5B9-9944-40BE-A1C1-996F79669208}" type="parTrans" cxnId="{28194B30-4729-4683-BA24-264DC28068AA}">
      <dgm:prSet/>
      <dgm:spPr/>
      <dgm:t>
        <a:bodyPr/>
        <a:lstStyle/>
        <a:p>
          <a:endParaRPr lang="en-US"/>
        </a:p>
      </dgm:t>
    </dgm:pt>
    <dgm:pt modelId="{88B6BE15-EE68-4BDD-AE6D-23DC844033CF}" type="sibTrans" cxnId="{28194B30-4729-4683-BA24-264DC28068AA}">
      <dgm:prSet/>
      <dgm:spPr/>
      <dgm:t>
        <a:bodyPr/>
        <a:lstStyle/>
        <a:p>
          <a:endParaRPr lang="en-US"/>
        </a:p>
      </dgm:t>
    </dgm:pt>
    <dgm:pt modelId="{C2836A6B-7741-4630-9BE7-E5186F0839BB}">
      <dgm:prSet/>
      <dgm:spPr/>
      <dgm:t>
        <a:bodyPr/>
        <a:lstStyle/>
        <a:p>
          <a:r>
            <a:rPr lang="en-US"/>
            <a:t>3.</a:t>
          </a:r>
          <a:r>
            <a:rPr lang="id-ID"/>
            <a:t> </a:t>
          </a:r>
          <a:r>
            <a:rPr lang="en-US"/>
            <a:t> </a:t>
          </a:r>
          <a:r>
            <a:rPr lang="id-ID"/>
            <a:t>Dinasti Seljuk Raya</a:t>
          </a:r>
          <a:r>
            <a:rPr lang="en-US"/>
            <a:t> dan </a:t>
          </a:r>
          <a:r>
            <a:rPr lang="id-ID"/>
            <a:t>Dinasti Seljuk Rum</a:t>
          </a:r>
          <a:endParaRPr lang="en-US"/>
        </a:p>
      </dgm:t>
    </dgm:pt>
    <dgm:pt modelId="{5E3FBE4B-36DB-47E2-83A2-C9D98E2D6C88}" type="parTrans" cxnId="{15177045-BE27-4381-B41D-41184FB779FF}">
      <dgm:prSet/>
      <dgm:spPr/>
      <dgm:t>
        <a:bodyPr/>
        <a:lstStyle/>
        <a:p>
          <a:endParaRPr lang="en-US"/>
        </a:p>
      </dgm:t>
    </dgm:pt>
    <dgm:pt modelId="{9C8C0039-9FCD-4677-8B75-30EA9F842B2E}" type="sibTrans" cxnId="{15177045-BE27-4381-B41D-41184FB779FF}">
      <dgm:prSet/>
      <dgm:spPr/>
      <dgm:t>
        <a:bodyPr/>
        <a:lstStyle/>
        <a:p>
          <a:endParaRPr lang="en-US"/>
        </a:p>
      </dgm:t>
    </dgm:pt>
    <dgm:pt modelId="{CB314913-3EE2-41EA-9E2E-4DAA69C43AFF}">
      <dgm:prSet/>
      <dgm:spPr/>
      <dgm:t>
        <a:bodyPr/>
        <a:lstStyle/>
        <a:p>
          <a:r>
            <a:rPr lang="en-US"/>
            <a:t>4. </a:t>
          </a:r>
          <a:r>
            <a:rPr lang="id-ID"/>
            <a:t> Konfederasi Negara-Negara Turki </a:t>
          </a:r>
          <a:endParaRPr lang="en-US"/>
        </a:p>
      </dgm:t>
    </dgm:pt>
    <dgm:pt modelId="{4EE04428-1209-4D59-A6CC-691B59A95E65}" type="parTrans" cxnId="{D9D0F178-BAB0-4E69-9364-4FFC7C89DD0E}">
      <dgm:prSet/>
      <dgm:spPr/>
      <dgm:t>
        <a:bodyPr/>
        <a:lstStyle/>
        <a:p>
          <a:endParaRPr lang="en-US"/>
        </a:p>
      </dgm:t>
    </dgm:pt>
    <dgm:pt modelId="{64F010AF-4E29-4D52-8377-78E1FF8632EE}" type="sibTrans" cxnId="{D9D0F178-BAB0-4E69-9364-4FFC7C89DD0E}">
      <dgm:prSet/>
      <dgm:spPr/>
      <dgm:t>
        <a:bodyPr/>
        <a:lstStyle/>
        <a:p>
          <a:endParaRPr lang="en-US"/>
        </a:p>
      </dgm:t>
    </dgm:pt>
    <dgm:pt modelId="{61BA610B-0540-4AA4-A76C-4877CCD021B8}">
      <dgm:prSet/>
      <dgm:spPr/>
      <dgm:t>
        <a:bodyPr/>
        <a:lstStyle/>
        <a:p>
          <a:r>
            <a:rPr lang="en-US"/>
            <a:t>5.  The</a:t>
          </a:r>
          <a:r>
            <a:rPr lang="id-ID"/>
            <a:t> 3 </a:t>
          </a:r>
          <a:r>
            <a:rPr lang="id-ID" i="1"/>
            <a:t>gunpowder dynasties</a:t>
          </a:r>
          <a:r>
            <a:rPr lang="id-ID"/>
            <a:t> : Negara Ottoman (</a:t>
          </a:r>
          <a:r>
            <a:rPr lang="id-ID" i="1"/>
            <a:t>Osmanli Devleti</a:t>
          </a:r>
          <a:r>
            <a:rPr lang="id-ID"/>
            <a:t>), Dinasti Mughal, Dinasti Safavid) </a:t>
          </a:r>
          <a:r>
            <a:rPr lang="en-US"/>
            <a:t> sampai </a:t>
          </a:r>
          <a:r>
            <a:rPr lang="id-ID"/>
            <a:t> jatuhnya Negara Ottoman. </a:t>
          </a:r>
          <a:endParaRPr lang="en-US"/>
        </a:p>
      </dgm:t>
    </dgm:pt>
    <dgm:pt modelId="{B05BE521-8FD6-4DA8-BE94-D7EF059AF1EC}" type="parTrans" cxnId="{E9577076-112A-4CF1-8961-A1F922AC8BC2}">
      <dgm:prSet/>
      <dgm:spPr/>
      <dgm:t>
        <a:bodyPr/>
        <a:lstStyle/>
        <a:p>
          <a:endParaRPr lang="en-US"/>
        </a:p>
      </dgm:t>
    </dgm:pt>
    <dgm:pt modelId="{808FA5B0-6FAD-43C9-A155-AAF9318476B7}" type="sibTrans" cxnId="{E9577076-112A-4CF1-8961-A1F922AC8BC2}">
      <dgm:prSet/>
      <dgm:spPr/>
      <dgm:t>
        <a:bodyPr/>
        <a:lstStyle/>
        <a:p>
          <a:endParaRPr lang="en-US"/>
        </a:p>
      </dgm:t>
    </dgm:pt>
    <dgm:pt modelId="{3D90476C-E307-4043-9A54-A06F8D550E61}" type="pres">
      <dgm:prSet presAssocID="{E73B44FC-D7F0-4F2A-A880-C9A47D9AD812}" presName="diagram" presStyleCnt="0">
        <dgm:presLayoutVars>
          <dgm:dir/>
          <dgm:resizeHandles val="exact"/>
        </dgm:presLayoutVars>
      </dgm:prSet>
      <dgm:spPr/>
    </dgm:pt>
    <dgm:pt modelId="{20B11644-58B1-43A4-9F41-EE8D7051F778}" type="pres">
      <dgm:prSet presAssocID="{374C8EC0-9508-48A8-9519-6CDD75365DB2}" presName="node" presStyleLbl="node1" presStyleIdx="0" presStyleCnt="6">
        <dgm:presLayoutVars>
          <dgm:bulletEnabled val="1"/>
        </dgm:presLayoutVars>
      </dgm:prSet>
      <dgm:spPr/>
    </dgm:pt>
    <dgm:pt modelId="{1A5B77E1-3120-409C-A9C3-AE52E8E8E434}" type="pres">
      <dgm:prSet presAssocID="{784E2724-0ADE-4F1E-96FE-929D18EDCB24}" presName="sibTrans" presStyleCnt="0"/>
      <dgm:spPr/>
    </dgm:pt>
    <dgm:pt modelId="{1E3427EF-683A-45C7-9B1C-860ABD59AE93}" type="pres">
      <dgm:prSet presAssocID="{5BE855B6-56DF-4ECF-81D4-E628F11F2FEF}" presName="node" presStyleLbl="node1" presStyleIdx="1" presStyleCnt="6">
        <dgm:presLayoutVars>
          <dgm:bulletEnabled val="1"/>
        </dgm:presLayoutVars>
      </dgm:prSet>
      <dgm:spPr/>
    </dgm:pt>
    <dgm:pt modelId="{0F769D4B-2767-431B-B5E6-16002F75BBB1}" type="pres">
      <dgm:prSet presAssocID="{F5218AA8-6C37-494E-B5DE-6E03C471377F}" presName="sibTrans" presStyleCnt="0"/>
      <dgm:spPr/>
    </dgm:pt>
    <dgm:pt modelId="{FB7842F2-43E4-43DD-9727-DCA384CBC28A}" type="pres">
      <dgm:prSet presAssocID="{3F606C26-0DCC-492F-AB70-9D7EB00EC876}" presName="node" presStyleLbl="node1" presStyleIdx="2" presStyleCnt="6">
        <dgm:presLayoutVars>
          <dgm:bulletEnabled val="1"/>
        </dgm:presLayoutVars>
      </dgm:prSet>
      <dgm:spPr/>
    </dgm:pt>
    <dgm:pt modelId="{1EDF0C36-BCDB-48C7-B963-5F1CA2174721}" type="pres">
      <dgm:prSet presAssocID="{88B6BE15-EE68-4BDD-AE6D-23DC844033CF}" presName="sibTrans" presStyleCnt="0"/>
      <dgm:spPr/>
    </dgm:pt>
    <dgm:pt modelId="{3F06EB93-F38C-4E56-9E22-672A03864539}" type="pres">
      <dgm:prSet presAssocID="{C2836A6B-7741-4630-9BE7-E5186F0839BB}" presName="node" presStyleLbl="node1" presStyleIdx="3" presStyleCnt="6">
        <dgm:presLayoutVars>
          <dgm:bulletEnabled val="1"/>
        </dgm:presLayoutVars>
      </dgm:prSet>
      <dgm:spPr/>
    </dgm:pt>
    <dgm:pt modelId="{4870AA81-FF60-46C0-8F27-C400934DCFF3}" type="pres">
      <dgm:prSet presAssocID="{9C8C0039-9FCD-4677-8B75-30EA9F842B2E}" presName="sibTrans" presStyleCnt="0"/>
      <dgm:spPr/>
    </dgm:pt>
    <dgm:pt modelId="{EC2ACEA5-2226-4167-B454-E87F40BF9132}" type="pres">
      <dgm:prSet presAssocID="{CB314913-3EE2-41EA-9E2E-4DAA69C43AFF}" presName="node" presStyleLbl="node1" presStyleIdx="4" presStyleCnt="6">
        <dgm:presLayoutVars>
          <dgm:bulletEnabled val="1"/>
        </dgm:presLayoutVars>
      </dgm:prSet>
      <dgm:spPr/>
    </dgm:pt>
    <dgm:pt modelId="{98617956-993E-4740-9E75-3040923243BD}" type="pres">
      <dgm:prSet presAssocID="{64F010AF-4E29-4D52-8377-78E1FF8632EE}" presName="sibTrans" presStyleCnt="0"/>
      <dgm:spPr/>
    </dgm:pt>
    <dgm:pt modelId="{29FF7BCF-7083-4B04-837C-50BC3DFCF79F}" type="pres">
      <dgm:prSet presAssocID="{61BA610B-0540-4AA4-A76C-4877CCD021B8}" presName="node" presStyleLbl="node1" presStyleIdx="5" presStyleCnt="6">
        <dgm:presLayoutVars>
          <dgm:bulletEnabled val="1"/>
        </dgm:presLayoutVars>
      </dgm:prSet>
      <dgm:spPr/>
    </dgm:pt>
  </dgm:ptLst>
  <dgm:cxnLst>
    <dgm:cxn modelId="{28194B30-4729-4683-BA24-264DC28068AA}" srcId="{E73B44FC-D7F0-4F2A-A880-C9A47D9AD812}" destId="{3F606C26-0DCC-492F-AB70-9D7EB00EC876}" srcOrd="2" destOrd="0" parTransId="{6D2BA5B9-9944-40BE-A1C1-996F79669208}" sibTransId="{88B6BE15-EE68-4BDD-AE6D-23DC844033CF}"/>
    <dgm:cxn modelId="{6A522444-1365-402A-89A7-D125A1206036}" type="presOf" srcId="{5BE855B6-56DF-4ECF-81D4-E628F11F2FEF}" destId="{1E3427EF-683A-45C7-9B1C-860ABD59AE93}" srcOrd="0" destOrd="0" presId="urn:microsoft.com/office/officeart/2005/8/layout/default"/>
    <dgm:cxn modelId="{15177045-BE27-4381-B41D-41184FB779FF}" srcId="{E73B44FC-D7F0-4F2A-A880-C9A47D9AD812}" destId="{C2836A6B-7741-4630-9BE7-E5186F0839BB}" srcOrd="3" destOrd="0" parTransId="{5E3FBE4B-36DB-47E2-83A2-C9D98E2D6C88}" sibTransId="{9C8C0039-9FCD-4677-8B75-30EA9F842B2E}"/>
    <dgm:cxn modelId="{6D0EC948-524A-477A-A145-0BB1BF0C3C8E}" type="presOf" srcId="{61BA610B-0540-4AA4-A76C-4877CCD021B8}" destId="{29FF7BCF-7083-4B04-837C-50BC3DFCF79F}" srcOrd="0" destOrd="0" presId="urn:microsoft.com/office/officeart/2005/8/layout/default"/>
    <dgm:cxn modelId="{E9577076-112A-4CF1-8961-A1F922AC8BC2}" srcId="{E73B44FC-D7F0-4F2A-A880-C9A47D9AD812}" destId="{61BA610B-0540-4AA4-A76C-4877CCD021B8}" srcOrd="5" destOrd="0" parTransId="{B05BE521-8FD6-4DA8-BE94-D7EF059AF1EC}" sibTransId="{808FA5B0-6FAD-43C9-A155-AAF9318476B7}"/>
    <dgm:cxn modelId="{D9D0F178-BAB0-4E69-9364-4FFC7C89DD0E}" srcId="{E73B44FC-D7F0-4F2A-A880-C9A47D9AD812}" destId="{CB314913-3EE2-41EA-9E2E-4DAA69C43AFF}" srcOrd="4" destOrd="0" parTransId="{4EE04428-1209-4D59-A6CC-691B59A95E65}" sibTransId="{64F010AF-4E29-4D52-8377-78E1FF8632EE}"/>
    <dgm:cxn modelId="{B39FB27E-D78C-4C77-A6F9-67AD753D0391}" type="presOf" srcId="{E73B44FC-D7F0-4F2A-A880-C9A47D9AD812}" destId="{3D90476C-E307-4043-9A54-A06F8D550E61}" srcOrd="0" destOrd="0" presId="urn:microsoft.com/office/officeart/2005/8/layout/default"/>
    <dgm:cxn modelId="{E3BFD28A-D394-4CD6-9279-38CB8CBF41D4}" type="presOf" srcId="{374C8EC0-9508-48A8-9519-6CDD75365DB2}" destId="{20B11644-58B1-43A4-9F41-EE8D7051F778}" srcOrd="0" destOrd="0" presId="urn:microsoft.com/office/officeart/2005/8/layout/default"/>
    <dgm:cxn modelId="{A164A3BD-086B-433D-B27C-46BB0181B1DB}" type="presOf" srcId="{C2836A6B-7741-4630-9BE7-E5186F0839BB}" destId="{3F06EB93-F38C-4E56-9E22-672A03864539}" srcOrd="0" destOrd="0" presId="urn:microsoft.com/office/officeart/2005/8/layout/default"/>
    <dgm:cxn modelId="{FA7DC5C7-2045-412C-ADDE-D177A4D0AF69}" srcId="{E73B44FC-D7F0-4F2A-A880-C9A47D9AD812}" destId="{5BE855B6-56DF-4ECF-81D4-E628F11F2FEF}" srcOrd="1" destOrd="0" parTransId="{17602966-F243-4C06-9CCC-B4F005C24468}" sibTransId="{F5218AA8-6C37-494E-B5DE-6E03C471377F}"/>
    <dgm:cxn modelId="{23467BC9-A5D7-4B69-BE25-1413A3B98059}" type="presOf" srcId="{CB314913-3EE2-41EA-9E2E-4DAA69C43AFF}" destId="{EC2ACEA5-2226-4167-B454-E87F40BF9132}" srcOrd="0" destOrd="0" presId="urn:microsoft.com/office/officeart/2005/8/layout/default"/>
    <dgm:cxn modelId="{D42B83F0-7781-40B9-A6F4-671D04531532}" srcId="{E73B44FC-D7F0-4F2A-A880-C9A47D9AD812}" destId="{374C8EC0-9508-48A8-9519-6CDD75365DB2}" srcOrd="0" destOrd="0" parTransId="{DF924713-311B-454E-BD1C-1D954A8B4C3D}" sibTransId="{784E2724-0ADE-4F1E-96FE-929D18EDCB24}"/>
    <dgm:cxn modelId="{9DF4C7FD-D520-4B7B-A583-51B200C7CADD}" type="presOf" srcId="{3F606C26-0DCC-492F-AB70-9D7EB00EC876}" destId="{FB7842F2-43E4-43DD-9727-DCA384CBC28A}" srcOrd="0" destOrd="0" presId="urn:microsoft.com/office/officeart/2005/8/layout/default"/>
    <dgm:cxn modelId="{5A15887F-81B6-44E6-BEA0-FBA5203B3527}" type="presParOf" srcId="{3D90476C-E307-4043-9A54-A06F8D550E61}" destId="{20B11644-58B1-43A4-9F41-EE8D7051F778}" srcOrd="0" destOrd="0" presId="urn:microsoft.com/office/officeart/2005/8/layout/default"/>
    <dgm:cxn modelId="{13AD6433-2B00-4DB2-9BFB-BFEB11F4201D}" type="presParOf" srcId="{3D90476C-E307-4043-9A54-A06F8D550E61}" destId="{1A5B77E1-3120-409C-A9C3-AE52E8E8E434}" srcOrd="1" destOrd="0" presId="urn:microsoft.com/office/officeart/2005/8/layout/default"/>
    <dgm:cxn modelId="{757A87CD-BF59-4986-BED5-05BA525B7645}" type="presParOf" srcId="{3D90476C-E307-4043-9A54-A06F8D550E61}" destId="{1E3427EF-683A-45C7-9B1C-860ABD59AE93}" srcOrd="2" destOrd="0" presId="urn:microsoft.com/office/officeart/2005/8/layout/default"/>
    <dgm:cxn modelId="{F656C857-5195-43A9-A1E0-B28F8EE53057}" type="presParOf" srcId="{3D90476C-E307-4043-9A54-A06F8D550E61}" destId="{0F769D4B-2767-431B-B5E6-16002F75BBB1}" srcOrd="3" destOrd="0" presId="urn:microsoft.com/office/officeart/2005/8/layout/default"/>
    <dgm:cxn modelId="{FB94584B-475A-4CF5-B2D9-4F9808CA9C02}" type="presParOf" srcId="{3D90476C-E307-4043-9A54-A06F8D550E61}" destId="{FB7842F2-43E4-43DD-9727-DCA384CBC28A}" srcOrd="4" destOrd="0" presId="urn:microsoft.com/office/officeart/2005/8/layout/default"/>
    <dgm:cxn modelId="{8D727CF1-5BC8-4161-848B-2C391F2A1596}" type="presParOf" srcId="{3D90476C-E307-4043-9A54-A06F8D550E61}" destId="{1EDF0C36-BCDB-48C7-B963-5F1CA2174721}" srcOrd="5" destOrd="0" presId="urn:microsoft.com/office/officeart/2005/8/layout/default"/>
    <dgm:cxn modelId="{6B167AEB-55B9-4B40-809D-2DE279EDCE7A}" type="presParOf" srcId="{3D90476C-E307-4043-9A54-A06F8D550E61}" destId="{3F06EB93-F38C-4E56-9E22-672A03864539}" srcOrd="6" destOrd="0" presId="urn:microsoft.com/office/officeart/2005/8/layout/default"/>
    <dgm:cxn modelId="{A8CA01B4-7E2E-474A-9D3F-079619800F10}" type="presParOf" srcId="{3D90476C-E307-4043-9A54-A06F8D550E61}" destId="{4870AA81-FF60-46C0-8F27-C400934DCFF3}" srcOrd="7" destOrd="0" presId="urn:microsoft.com/office/officeart/2005/8/layout/default"/>
    <dgm:cxn modelId="{C012767F-1032-4BE4-822E-DA2AF068EF3E}" type="presParOf" srcId="{3D90476C-E307-4043-9A54-A06F8D550E61}" destId="{EC2ACEA5-2226-4167-B454-E87F40BF9132}" srcOrd="8" destOrd="0" presId="urn:microsoft.com/office/officeart/2005/8/layout/default"/>
    <dgm:cxn modelId="{A40302DA-B59A-4DFA-8C01-5547137ABD3B}" type="presParOf" srcId="{3D90476C-E307-4043-9A54-A06F8D550E61}" destId="{98617956-993E-4740-9E75-3040923243BD}" srcOrd="9" destOrd="0" presId="urn:microsoft.com/office/officeart/2005/8/layout/default"/>
    <dgm:cxn modelId="{6E0A65FE-B671-4233-8D16-FC0854016984}" type="presParOf" srcId="{3D90476C-E307-4043-9A54-A06F8D550E61}" destId="{29FF7BCF-7083-4B04-837C-50BC3DFCF79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CCCB70-CD65-48AD-A43F-4A9F230DB6AF}"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44181268-920B-488C-8796-B0D872C125F9}">
      <dgm:prSet custT="1"/>
      <dgm:spPr/>
      <dgm:t>
        <a:bodyPr/>
        <a:lstStyle/>
        <a:p>
          <a:r>
            <a:rPr lang="en-US" sz="3200" dirty="0"/>
            <a:t>JANGAN TERLAMBAT MASUK KELAS</a:t>
          </a:r>
          <a:r>
            <a:rPr lang="id-ID" sz="3200" dirty="0"/>
            <a:t> YAAAA</a:t>
          </a:r>
          <a:r>
            <a:rPr lang="en-US" sz="3200" dirty="0"/>
            <a:t>!!!</a:t>
          </a:r>
          <a:r>
            <a:rPr lang="id-ID" sz="3200" dirty="0"/>
            <a:t> </a:t>
          </a:r>
          <a:endParaRPr lang="en-US" sz="3200" dirty="0"/>
        </a:p>
      </dgm:t>
    </dgm:pt>
    <dgm:pt modelId="{07B59DB0-90EC-46B7-A0F5-8BB1599B2EB7}" type="parTrans" cxnId="{7C5646DD-6973-47E7-9538-D20442647A51}">
      <dgm:prSet/>
      <dgm:spPr/>
      <dgm:t>
        <a:bodyPr/>
        <a:lstStyle/>
        <a:p>
          <a:endParaRPr lang="en-US"/>
        </a:p>
      </dgm:t>
    </dgm:pt>
    <dgm:pt modelId="{FA2D94D2-3864-4154-85BA-C7B1DF698934}" type="sibTrans" cxnId="{7C5646DD-6973-47E7-9538-D20442647A51}">
      <dgm:prSet/>
      <dgm:spPr/>
      <dgm:t>
        <a:bodyPr/>
        <a:lstStyle/>
        <a:p>
          <a:endParaRPr lang="en-US"/>
        </a:p>
      </dgm:t>
    </dgm:pt>
    <dgm:pt modelId="{462FF6C2-C881-47A5-BF21-4F37D8FB4CAC}">
      <dgm:prSet custT="1"/>
      <dgm:spPr/>
      <dgm:t>
        <a:bodyPr/>
        <a:lstStyle/>
        <a:p>
          <a:r>
            <a:rPr lang="id-ID" sz="3200" dirty="0"/>
            <a:t>JANGAN NGOBROL </a:t>
          </a:r>
          <a:r>
            <a:rPr lang="en-US" sz="3200" dirty="0"/>
            <a:t>DAN BISIK-BISIK </a:t>
          </a:r>
          <a:r>
            <a:rPr lang="id-ID" sz="3200" dirty="0"/>
            <a:t>DI KELAS JUGA YAAAA!!!</a:t>
          </a:r>
          <a:endParaRPr lang="en-US" sz="3200" dirty="0"/>
        </a:p>
      </dgm:t>
    </dgm:pt>
    <dgm:pt modelId="{00356D0C-32E5-4338-BE95-4AAEE984B361}" type="parTrans" cxnId="{94115377-A1C7-4C9A-B7DF-D08A1725B183}">
      <dgm:prSet/>
      <dgm:spPr/>
      <dgm:t>
        <a:bodyPr/>
        <a:lstStyle/>
        <a:p>
          <a:endParaRPr lang="en-US"/>
        </a:p>
      </dgm:t>
    </dgm:pt>
    <dgm:pt modelId="{7B99862D-036A-4EB5-9589-6319311ECF23}" type="sibTrans" cxnId="{94115377-A1C7-4C9A-B7DF-D08A1725B183}">
      <dgm:prSet/>
      <dgm:spPr/>
      <dgm:t>
        <a:bodyPr/>
        <a:lstStyle/>
        <a:p>
          <a:endParaRPr lang="en-US"/>
        </a:p>
      </dgm:t>
    </dgm:pt>
    <dgm:pt modelId="{9D2B52F6-04AC-417D-870F-92DFA61687C4}">
      <dgm:prSet custT="1"/>
      <dgm:spPr/>
      <dgm:t>
        <a:bodyPr/>
        <a:lstStyle/>
        <a:p>
          <a:r>
            <a:rPr lang="id-ID" sz="3200" dirty="0"/>
            <a:t>JANGAN </a:t>
          </a:r>
          <a:r>
            <a:rPr lang="en-US" sz="3200" dirty="0"/>
            <a:t>PAMER</a:t>
          </a:r>
          <a:r>
            <a:rPr lang="id-ID" sz="3200" dirty="0"/>
            <a:t> GADGET DI KELAS </a:t>
          </a:r>
          <a:endParaRPr lang="en-US" sz="3200" dirty="0"/>
        </a:p>
      </dgm:t>
    </dgm:pt>
    <dgm:pt modelId="{DE816382-AFC0-4838-BAA7-FECA8852AAC8}" type="parTrans" cxnId="{39FBA36F-AD33-4A43-ADC7-136E00F7B826}">
      <dgm:prSet/>
      <dgm:spPr/>
      <dgm:t>
        <a:bodyPr/>
        <a:lstStyle/>
        <a:p>
          <a:endParaRPr lang="en-US"/>
        </a:p>
      </dgm:t>
    </dgm:pt>
    <dgm:pt modelId="{62759AC0-43C1-4946-AC52-EEEB1BF54B09}" type="sibTrans" cxnId="{39FBA36F-AD33-4A43-ADC7-136E00F7B826}">
      <dgm:prSet/>
      <dgm:spPr/>
      <dgm:t>
        <a:bodyPr/>
        <a:lstStyle/>
        <a:p>
          <a:endParaRPr lang="en-US"/>
        </a:p>
      </dgm:t>
    </dgm:pt>
    <dgm:pt modelId="{56CA8928-13B8-4FF0-82BF-2B76827476FE}">
      <dgm:prSet custT="1"/>
      <dgm:spPr/>
      <dgm:t>
        <a:bodyPr/>
        <a:lstStyle/>
        <a:p>
          <a:r>
            <a:rPr lang="id-ID" sz="3200" dirty="0"/>
            <a:t>JANGAN WHATSAPPS-AN, FB-AN, LINE-AN, SMS-AN, EMAIL2-AN</a:t>
          </a:r>
          <a:r>
            <a:rPr lang="en-US" sz="3200" dirty="0"/>
            <a:t>, INSTAGRAM-AN, CUIT-CUIT-AN, HASHTAG-AN </a:t>
          </a:r>
          <a:r>
            <a:rPr lang="id-ID" sz="3200" dirty="0"/>
            <a:t>... </a:t>
          </a:r>
          <a:endParaRPr lang="en-US" sz="3200" dirty="0"/>
        </a:p>
      </dgm:t>
    </dgm:pt>
    <dgm:pt modelId="{FE93EA65-053C-4342-A3EC-250792D4ED0D}" type="parTrans" cxnId="{5951776D-F024-4DDE-B10E-9C1FB6766CF6}">
      <dgm:prSet/>
      <dgm:spPr/>
      <dgm:t>
        <a:bodyPr/>
        <a:lstStyle/>
        <a:p>
          <a:endParaRPr lang="en-US"/>
        </a:p>
      </dgm:t>
    </dgm:pt>
    <dgm:pt modelId="{A8189752-EEC4-4A5A-A673-1AD57534A267}" type="sibTrans" cxnId="{5951776D-F024-4DDE-B10E-9C1FB6766CF6}">
      <dgm:prSet/>
      <dgm:spPr/>
      <dgm:t>
        <a:bodyPr/>
        <a:lstStyle/>
        <a:p>
          <a:endParaRPr lang="en-US"/>
        </a:p>
      </dgm:t>
    </dgm:pt>
    <dgm:pt modelId="{942F27D4-8044-49A6-9C0A-6B7F42ECA88F}" type="pres">
      <dgm:prSet presAssocID="{82CCCB70-CD65-48AD-A43F-4A9F230DB6AF}" presName="vert0" presStyleCnt="0">
        <dgm:presLayoutVars>
          <dgm:dir/>
          <dgm:animOne val="branch"/>
          <dgm:animLvl val="lvl"/>
        </dgm:presLayoutVars>
      </dgm:prSet>
      <dgm:spPr/>
    </dgm:pt>
    <dgm:pt modelId="{8069C7C4-CA0E-410A-B32E-5ABEBADD3ADA}" type="pres">
      <dgm:prSet presAssocID="{44181268-920B-488C-8796-B0D872C125F9}" presName="thickLine" presStyleLbl="alignNode1" presStyleIdx="0" presStyleCnt="4"/>
      <dgm:spPr/>
    </dgm:pt>
    <dgm:pt modelId="{C00C5A09-2230-4BD0-AF25-0923FFACFD32}" type="pres">
      <dgm:prSet presAssocID="{44181268-920B-488C-8796-B0D872C125F9}" presName="horz1" presStyleCnt="0"/>
      <dgm:spPr/>
    </dgm:pt>
    <dgm:pt modelId="{0DD80F74-2E37-48FA-8DE1-38961DE6484A}" type="pres">
      <dgm:prSet presAssocID="{44181268-920B-488C-8796-B0D872C125F9}" presName="tx1" presStyleLbl="revTx" presStyleIdx="0" presStyleCnt="4"/>
      <dgm:spPr/>
    </dgm:pt>
    <dgm:pt modelId="{036C4B45-6BED-4F76-8E69-20485A0B65E7}" type="pres">
      <dgm:prSet presAssocID="{44181268-920B-488C-8796-B0D872C125F9}" presName="vert1" presStyleCnt="0"/>
      <dgm:spPr/>
    </dgm:pt>
    <dgm:pt modelId="{9AEB528D-2016-4601-97E7-430304BA657D}" type="pres">
      <dgm:prSet presAssocID="{462FF6C2-C881-47A5-BF21-4F37D8FB4CAC}" presName="thickLine" presStyleLbl="alignNode1" presStyleIdx="1" presStyleCnt="4"/>
      <dgm:spPr/>
    </dgm:pt>
    <dgm:pt modelId="{41AC962C-E08D-415B-AB61-31B915805163}" type="pres">
      <dgm:prSet presAssocID="{462FF6C2-C881-47A5-BF21-4F37D8FB4CAC}" presName="horz1" presStyleCnt="0"/>
      <dgm:spPr/>
    </dgm:pt>
    <dgm:pt modelId="{FEC009ED-EBA8-49CC-9A9D-C4DE4AFC85C0}" type="pres">
      <dgm:prSet presAssocID="{462FF6C2-C881-47A5-BF21-4F37D8FB4CAC}" presName="tx1" presStyleLbl="revTx" presStyleIdx="1" presStyleCnt="4"/>
      <dgm:spPr/>
    </dgm:pt>
    <dgm:pt modelId="{0F278901-3739-4791-8E35-F0CAD1B70F97}" type="pres">
      <dgm:prSet presAssocID="{462FF6C2-C881-47A5-BF21-4F37D8FB4CAC}" presName="vert1" presStyleCnt="0"/>
      <dgm:spPr/>
    </dgm:pt>
    <dgm:pt modelId="{684B4BB1-F0D6-4305-A7E2-6FB3BB6EC807}" type="pres">
      <dgm:prSet presAssocID="{9D2B52F6-04AC-417D-870F-92DFA61687C4}" presName="thickLine" presStyleLbl="alignNode1" presStyleIdx="2" presStyleCnt="4"/>
      <dgm:spPr/>
    </dgm:pt>
    <dgm:pt modelId="{704F15BB-83C3-4C34-9F43-D9E18BD337DC}" type="pres">
      <dgm:prSet presAssocID="{9D2B52F6-04AC-417D-870F-92DFA61687C4}" presName="horz1" presStyleCnt="0"/>
      <dgm:spPr/>
    </dgm:pt>
    <dgm:pt modelId="{2FDDEACF-46D0-4992-91BA-BF6DA6423B4D}" type="pres">
      <dgm:prSet presAssocID="{9D2B52F6-04AC-417D-870F-92DFA61687C4}" presName="tx1" presStyleLbl="revTx" presStyleIdx="2" presStyleCnt="4"/>
      <dgm:spPr/>
    </dgm:pt>
    <dgm:pt modelId="{0CE67AF4-DEF0-4233-B784-75ADE0CF7866}" type="pres">
      <dgm:prSet presAssocID="{9D2B52F6-04AC-417D-870F-92DFA61687C4}" presName="vert1" presStyleCnt="0"/>
      <dgm:spPr/>
    </dgm:pt>
    <dgm:pt modelId="{CB963184-4F79-4FA3-824E-1873D2A9D0FF}" type="pres">
      <dgm:prSet presAssocID="{56CA8928-13B8-4FF0-82BF-2B76827476FE}" presName="thickLine" presStyleLbl="alignNode1" presStyleIdx="3" presStyleCnt="4"/>
      <dgm:spPr/>
    </dgm:pt>
    <dgm:pt modelId="{7886899F-9C9E-4C99-B069-2CA79D7341FD}" type="pres">
      <dgm:prSet presAssocID="{56CA8928-13B8-4FF0-82BF-2B76827476FE}" presName="horz1" presStyleCnt="0"/>
      <dgm:spPr/>
    </dgm:pt>
    <dgm:pt modelId="{8D0787F7-14F1-4141-8C46-BE31FEFCFFDD}" type="pres">
      <dgm:prSet presAssocID="{56CA8928-13B8-4FF0-82BF-2B76827476FE}" presName="tx1" presStyleLbl="revTx" presStyleIdx="3" presStyleCnt="4"/>
      <dgm:spPr/>
    </dgm:pt>
    <dgm:pt modelId="{623CE96A-D2C0-40BB-B856-D927B38A094A}" type="pres">
      <dgm:prSet presAssocID="{56CA8928-13B8-4FF0-82BF-2B76827476FE}" presName="vert1" presStyleCnt="0"/>
      <dgm:spPr/>
    </dgm:pt>
  </dgm:ptLst>
  <dgm:cxnLst>
    <dgm:cxn modelId="{EE4F921F-C170-40D8-BEAC-9CAFA231177B}" type="presOf" srcId="{462FF6C2-C881-47A5-BF21-4F37D8FB4CAC}" destId="{FEC009ED-EBA8-49CC-9A9D-C4DE4AFC85C0}" srcOrd="0" destOrd="0" presId="urn:microsoft.com/office/officeart/2008/layout/LinedList"/>
    <dgm:cxn modelId="{67F06243-2236-45FD-9BE4-FDF3224C22ED}" type="presOf" srcId="{82CCCB70-CD65-48AD-A43F-4A9F230DB6AF}" destId="{942F27D4-8044-49A6-9C0A-6B7F42ECA88F}" srcOrd="0" destOrd="0" presId="urn:microsoft.com/office/officeart/2008/layout/LinedList"/>
    <dgm:cxn modelId="{28785066-8DBC-40E2-BA1A-BBBD638B450F}" type="presOf" srcId="{44181268-920B-488C-8796-B0D872C125F9}" destId="{0DD80F74-2E37-48FA-8DE1-38961DE6484A}" srcOrd="0" destOrd="0" presId="urn:microsoft.com/office/officeart/2008/layout/LinedList"/>
    <dgm:cxn modelId="{5951776D-F024-4DDE-B10E-9C1FB6766CF6}" srcId="{82CCCB70-CD65-48AD-A43F-4A9F230DB6AF}" destId="{56CA8928-13B8-4FF0-82BF-2B76827476FE}" srcOrd="3" destOrd="0" parTransId="{FE93EA65-053C-4342-A3EC-250792D4ED0D}" sibTransId="{A8189752-EEC4-4A5A-A673-1AD57534A267}"/>
    <dgm:cxn modelId="{39FBA36F-AD33-4A43-ADC7-136E00F7B826}" srcId="{82CCCB70-CD65-48AD-A43F-4A9F230DB6AF}" destId="{9D2B52F6-04AC-417D-870F-92DFA61687C4}" srcOrd="2" destOrd="0" parTransId="{DE816382-AFC0-4838-BAA7-FECA8852AAC8}" sibTransId="{62759AC0-43C1-4946-AC52-EEEB1BF54B09}"/>
    <dgm:cxn modelId="{94115377-A1C7-4C9A-B7DF-D08A1725B183}" srcId="{82CCCB70-CD65-48AD-A43F-4A9F230DB6AF}" destId="{462FF6C2-C881-47A5-BF21-4F37D8FB4CAC}" srcOrd="1" destOrd="0" parTransId="{00356D0C-32E5-4338-BE95-4AAEE984B361}" sibTransId="{7B99862D-036A-4EB5-9589-6319311ECF23}"/>
    <dgm:cxn modelId="{1BEA1697-B81E-4A73-BA1B-9432A81F0A5D}" type="presOf" srcId="{56CA8928-13B8-4FF0-82BF-2B76827476FE}" destId="{8D0787F7-14F1-4141-8C46-BE31FEFCFFDD}" srcOrd="0" destOrd="0" presId="urn:microsoft.com/office/officeart/2008/layout/LinedList"/>
    <dgm:cxn modelId="{3F2B51A9-2C67-4A10-A1D9-45C35A8E40DE}" type="presOf" srcId="{9D2B52F6-04AC-417D-870F-92DFA61687C4}" destId="{2FDDEACF-46D0-4992-91BA-BF6DA6423B4D}" srcOrd="0" destOrd="0" presId="urn:microsoft.com/office/officeart/2008/layout/LinedList"/>
    <dgm:cxn modelId="{7C5646DD-6973-47E7-9538-D20442647A51}" srcId="{82CCCB70-CD65-48AD-A43F-4A9F230DB6AF}" destId="{44181268-920B-488C-8796-B0D872C125F9}" srcOrd="0" destOrd="0" parTransId="{07B59DB0-90EC-46B7-A0F5-8BB1599B2EB7}" sibTransId="{FA2D94D2-3864-4154-85BA-C7B1DF698934}"/>
    <dgm:cxn modelId="{A6534F45-FD37-4188-87C3-70BD9659D45B}" type="presParOf" srcId="{942F27D4-8044-49A6-9C0A-6B7F42ECA88F}" destId="{8069C7C4-CA0E-410A-B32E-5ABEBADD3ADA}" srcOrd="0" destOrd="0" presId="urn:microsoft.com/office/officeart/2008/layout/LinedList"/>
    <dgm:cxn modelId="{2DFCDF81-3961-4AE2-AC85-0EDE72B8EFC8}" type="presParOf" srcId="{942F27D4-8044-49A6-9C0A-6B7F42ECA88F}" destId="{C00C5A09-2230-4BD0-AF25-0923FFACFD32}" srcOrd="1" destOrd="0" presId="urn:microsoft.com/office/officeart/2008/layout/LinedList"/>
    <dgm:cxn modelId="{74D1A92F-FC2B-49FC-B0D8-5723CBA7974A}" type="presParOf" srcId="{C00C5A09-2230-4BD0-AF25-0923FFACFD32}" destId="{0DD80F74-2E37-48FA-8DE1-38961DE6484A}" srcOrd="0" destOrd="0" presId="urn:microsoft.com/office/officeart/2008/layout/LinedList"/>
    <dgm:cxn modelId="{38211E96-49B8-4F25-B1FE-5FDD716B9A54}" type="presParOf" srcId="{C00C5A09-2230-4BD0-AF25-0923FFACFD32}" destId="{036C4B45-6BED-4F76-8E69-20485A0B65E7}" srcOrd="1" destOrd="0" presId="urn:microsoft.com/office/officeart/2008/layout/LinedList"/>
    <dgm:cxn modelId="{1407FAD9-15B9-44F0-B903-2B84B2513E56}" type="presParOf" srcId="{942F27D4-8044-49A6-9C0A-6B7F42ECA88F}" destId="{9AEB528D-2016-4601-97E7-430304BA657D}" srcOrd="2" destOrd="0" presId="urn:microsoft.com/office/officeart/2008/layout/LinedList"/>
    <dgm:cxn modelId="{EE0BABE7-1E1B-44A8-89BC-00C2A4D641BB}" type="presParOf" srcId="{942F27D4-8044-49A6-9C0A-6B7F42ECA88F}" destId="{41AC962C-E08D-415B-AB61-31B915805163}" srcOrd="3" destOrd="0" presId="urn:microsoft.com/office/officeart/2008/layout/LinedList"/>
    <dgm:cxn modelId="{28224315-2AA5-4954-86EC-AA8A16194940}" type="presParOf" srcId="{41AC962C-E08D-415B-AB61-31B915805163}" destId="{FEC009ED-EBA8-49CC-9A9D-C4DE4AFC85C0}" srcOrd="0" destOrd="0" presId="urn:microsoft.com/office/officeart/2008/layout/LinedList"/>
    <dgm:cxn modelId="{29A1CC5B-14E3-4EF3-BC1B-77695CCC3273}" type="presParOf" srcId="{41AC962C-E08D-415B-AB61-31B915805163}" destId="{0F278901-3739-4791-8E35-F0CAD1B70F97}" srcOrd="1" destOrd="0" presId="urn:microsoft.com/office/officeart/2008/layout/LinedList"/>
    <dgm:cxn modelId="{8E3EBD7D-51B7-43C1-8378-C4DEC00A4C0E}" type="presParOf" srcId="{942F27D4-8044-49A6-9C0A-6B7F42ECA88F}" destId="{684B4BB1-F0D6-4305-A7E2-6FB3BB6EC807}" srcOrd="4" destOrd="0" presId="urn:microsoft.com/office/officeart/2008/layout/LinedList"/>
    <dgm:cxn modelId="{0C1A68DF-8C98-43CD-BA76-EF1437AD5742}" type="presParOf" srcId="{942F27D4-8044-49A6-9C0A-6B7F42ECA88F}" destId="{704F15BB-83C3-4C34-9F43-D9E18BD337DC}" srcOrd="5" destOrd="0" presId="urn:microsoft.com/office/officeart/2008/layout/LinedList"/>
    <dgm:cxn modelId="{71D99D59-19FD-4107-8693-63D0963DE7FF}" type="presParOf" srcId="{704F15BB-83C3-4C34-9F43-D9E18BD337DC}" destId="{2FDDEACF-46D0-4992-91BA-BF6DA6423B4D}" srcOrd="0" destOrd="0" presId="urn:microsoft.com/office/officeart/2008/layout/LinedList"/>
    <dgm:cxn modelId="{DF5D83C6-8497-4B88-B061-5E55AAA77B1B}" type="presParOf" srcId="{704F15BB-83C3-4C34-9F43-D9E18BD337DC}" destId="{0CE67AF4-DEF0-4233-B784-75ADE0CF7866}" srcOrd="1" destOrd="0" presId="urn:microsoft.com/office/officeart/2008/layout/LinedList"/>
    <dgm:cxn modelId="{A5F7EB03-6D08-4575-A55C-71E5DB0C3944}" type="presParOf" srcId="{942F27D4-8044-49A6-9C0A-6B7F42ECA88F}" destId="{CB963184-4F79-4FA3-824E-1873D2A9D0FF}" srcOrd="6" destOrd="0" presId="urn:microsoft.com/office/officeart/2008/layout/LinedList"/>
    <dgm:cxn modelId="{F8DDFA9F-9D28-41A8-8819-15BCC6E1D386}" type="presParOf" srcId="{942F27D4-8044-49A6-9C0A-6B7F42ECA88F}" destId="{7886899F-9C9E-4C99-B069-2CA79D7341FD}" srcOrd="7" destOrd="0" presId="urn:microsoft.com/office/officeart/2008/layout/LinedList"/>
    <dgm:cxn modelId="{752A3FCE-701E-43C4-983D-F70D2F6E765F}" type="presParOf" srcId="{7886899F-9C9E-4C99-B069-2CA79D7341FD}" destId="{8D0787F7-14F1-4141-8C46-BE31FEFCFFDD}" srcOrd="0" destOrd="0" presId="urn:microsoft.com/office/officeart/2008/layout/LinedList"/>
    <dgm:cxn modelId="{4CF210FC-50DF-4FDA-B3F8-0FDF6739B5D0}" type="presParOf" srcId="{7886899F-9C9E-4C99-B069-2CA79D7341FD}" destId="{623CE96A-D2C0-40BB-B856-D927B38A09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4220F1-9EC1-48FC-AA66-450FAFD91960}" type="doc">
      <dgm:prSet loTypeId="urn:microsoft.com/office/officeart/2005/8/layout/bProcess2" loCatId="process" qsTypeId="urn:microsoft.com/office/officeart/2005/8/quickstyle/simple4" qsCatId="simple" csTypeId="urn:microsoft.com/office/officeart/2005/8/colors/accent2_2" csCatId="accent2" phldr="1"/>
      <dgm:spPr/>
      <dgm:t>
        <a:bodyPr/>
        <a:lstStyle/>
        <a:p>
          <a:endParaRPr lang="en-US"/>
        </a:p>
      </dgm:t>
    </dgm:pt>
    <dgm:pt modelId="{3F7DB470-5BC8-4F9F-875F-86E326BE3068}">
      <dgm:prSet/>
      <dgm:spPr/>
      <dgm:t>
        <a:bodyPr/>
        <a:lstStyle/>
        <a:p>
          <a:r>
            <a:rPr lang="id-ID"/>
            <a:t>NO TEXTING</a:t>
          </a:r>
          <a:endParaRPr lang="en-US"/>
        </a:p>
      </dgm:t>
    </dgm:pt>
    <dgm:pt modelId="{582B0F2B-F341-42B7-BECA-B5D1A957EB1A}" type="parTrans" cxnId="{CA8CEB5F-84EB-415F-B283-846CB943F07F}">
      <dgm:prSet/>
      <dgm:spPr/>
      <dgm:t>
        <a:bodyPr/>
        <a:lstStyle/>
        <a:p>
          <a:endParaRPr lang="en-US"/>
        </a:p>
      </dgm:t>
    </dgm:pt>
    <dgm:pt modelId="{81FED19B-71ED-4100-BBCA-88D0867B2974}" type="sibTrans" cxnId="{CA8CEB5F-84EB-415F-B283-846CB943F07F}">
      <dgm:prSet/>
      <dgm:spPr/>
      <dgm:t>
        <a:bodyPr/>
        <a:lstStyle/>
        <a:p>
          <a:endParaRPr lang="en-US"/>
        </a:p>
      </dgm:t>
    </dgm:pt>
    <dgm:pt modelId="{F68EFAF6-394D-4787-B57B-57B2F059C067}">
      <dgm:prSet/>
      <dgm:spPr/>
      <dgm:t>
        <a:bodyPr/>
        <a:lstStyle/>
        <a:p>
          <a:r>
            <a:rPr lang="id-ID" dirty="0"/>
            <a:t>NO DIALING</a:t>
          </a:r>
          <a:endParaRPr lang="en-US" dirty="0"/>
        </a:p>
      </dgm:t>
    </dgm:pt>
    <dgm:pt modelId="{382B5B83-F3AA-45B0-9F54-D764A46C2FDD}" type="parTrans" cxnId="{15A0DA99-F0DE-4BFE-83DA-85F941752EC5}">
      <dgm:prSet/>
      <dgm:spPr/>
      <dgm:t>
        <a:bodyPr/>
        <a:lstStyle/>
        <a:p>
          <a:endParaRPr lang="en-US"/>
        </a:p>
      </dgm:t>
    </dgm:pt>
    <dgm:pt modelId="{5F021942-14CB-4BCD-B7A9-3268B8CD0D88}" type="sibTrans" cxnId="{15A0DA99-F0DE-4BFE-83DA-85F941752EC5}">
      <dgm:prSet/>
      <dgm:spPr/>
      <dgm:t>
        <a:bodyPr/>
        <a:lstStyle/>
        <a:p>
          <a:endParaRPr lang="en-US"/>
        </a:p>
      </dgm:t>
    </dgm:pt>
    <dgm:pt modelId="{8767AB64-6283-4D74-AA31-3B00EAEB36D5}">
      <dgm:prSet/>
      <dgm:spPr/>
      <dgm:t>
        <a:bodyPr/>
        <a:lstStyle/>
        <a:p>
          <a:r>
            <a:rPr lang="id-ID" dirty="0"/>
            <a:t>NO HAND-HELD CELL PHONE WHILE STUDYING</a:t>
          </a:r>
          <a:endParaRPr lang="en-US" dirty="0"/>
        </a:p>
      </dgm:t>
    </dgm:pt>
    <dgm:pt modelId="{E63CBFAE-A1B2-4F57-8FAD-037E3627EC3D}" type="parTrans" cxnId="{85ECC2A0-373D-45EB-BB33-5252727F3F6E}">
      <dgm:prSet/>
      <dgm:spPr/>
      <dgm:t>
        <a:bodyPr/>
        <a:lstStyle/>
        <a:p>
          <a:endParaRPr lang="en-US"/>
        </a:p>
      </dgm:t>
    </dgm:pt>
    <dgm:pt modelId="{5A5493E6-07AE-4C22-BF24-EB59D77CBD86}" type="sibTrans" cxnId="{85ECC2A0-373D-45EB-BB33-5252727F3F6E}">
      <dgm:prSet/>
      <dgm:spPr/>
      <dgm:t>
        <a:bodyPr/>
        <a:lstStyle/>
        <a:p>
          <a:endParaRPr lang="en-US"/>
        </a:p>
      </dgm:t>
    </dgm:pt>
    <dgm:pt modelId="{9E5C65A3-09B7-422F-A397-8A643051B407}">
      <dgm:prSet/>
      <dgm:spPr/>
      <dgm:t>
        <a:bodyPr/>
        <a:lstStyle/>
        <a:p>
          <a:r>
            <a:rPr lang="id-ID" dirty="0"/>
            <a:t>IT’S THE LAW! </a:t>
          </a:r>
          <a:endParaRPr lang="en-US" dirty="0"/>
        </a:p>
      </dgm:t>
    </dgm:pt>
    <dgm:pt modelId="{A0D276C8-7340-4592-A368-4DE66C1D697C}" type="parTrans" cxnId="{D0C26414-5067-421D-A6FE-B6EDBA59E8DD}">
      <dgm:prSet/>
      <dgm:spPr/>
      <dgm:t>
        <a:bodyPr/>
        <a:lstStyle/>
        <a:p>
          <a:endParaRPr lang="en-US"/>
        </a:p>
      </dgm:t>
    </dgm:pt>
    <dgm:pt modelId="{D2F5E28D-50E7-4BFC-A2FF-5F3F0C3B1751}" type="sibTrans" cxnId="{D0C26414-5067-421D-A6FE-B6EDBA59E8DD}">
      <dgm:prSet/>
      <dgm:spPr/>
      <dgm:t>
        <a:bodyPr/>
        <a:lstStyle/>
        <a:p>
          <a:endParaRPr lang="en-US"/>
        </a:p>
      </dgm:t>
    </dgm:pt>
    <dgm:pt modelId="{94177C4B-CD77-4036-BAA3-1328C9113DF6}" type="pres">
      <dgm:prSet presAssocID="{2C4220F1-9EC1-48FC-AA66-450FAFD91960}" presName="diagram" presStyleCnt="0">
        <dgm:presLayoutVars>
          <dgm:dir/>
          <dgm:resizeHandles/>
        </dgm:presLayoutVars>
      </dgm:prSet>
      <dgm:spPr/>
    </dgm:pt>
    <dgm:pt modelId="{D194D960-114C-4FC7-8B51-F763800DA85F}" type="pres">
      <dgm:prSet presAssocID="{3F7DB470-5BC8-4F9F-875F-86E326BE3068}" presName="firstNode" presStyleLbl="node1" presStyleIdx="0" presStyleCnt="4">
        <dgm:presLayoutVars>
          <dgm:bulletEnabled val="1"/>
        </dgm:presLayoutVars>
      </dgm:prSet>
      <dgm:spPr/>
    </dgm:pt>
    <dgm:pt modelId="{8B40A54E-87DB-4CAA-B057-4E952D2B8D9E}" type="pres">
      <dgm:prSet presAssocID="{81FED19B-71ED-4100-BBCA-88D0867B2974}" presName="sibTrans" presStyleLbl="sibTrans2D1" presStyleIdx="0" presStyleCnt="3"/>
      <dgm:spPr/>
    </dgm:pt>
    <dgm:pt modelId="{092116C2-22EC-465B-8B67-4D2DBE7EEAA2}" type="pres">
      <dgm:prSet presAssocID="{F68EFAF6-394D-4787-B57B-57B2F059C067}" presName="middleNode" presStyleCnt="0"/>
      <dgm:spPr/>
    </dgm:pt>
    <dgm:pt modelId="{AB33BDEF-A7C4-43E1-852B-5D4BE9129B94}" type="pres">
      <dgm:prSet presAssocID="{F68EFAF6-394D-4787-B57B-57B2F059C067}" presName="padding" presStyleLbl="node1" presStyleIdx="0" presStyleCnt="4"/>
      <dgm:spPr/>
    </dgm:pt>
    <dgm:pt modelId="{0D720049-29B5-48B6-A393-6688D3698255}" type="pres">
      <dgm:prSet presAssocID="{F68EFAF6-394D-4787-B57B-57B2F059C067}" presName="shape" presStyleLbl="node1" presStyleIdx="1" presStyleCnt="4" custScaleX="143309" custScaleY="141380">
        <dgm:presLayoutVars>
          <dgm:bulletEnabled val="1"/>
        </dgm:presLayoutVars>
      </dgm:prSet>
      <dgm:spPr/>
    </dgm:pt>
    <dgm:pt modelId="{F6D7DED2-9215-4BF3-86B7-7633A31F5253}" type="pres">
      <dgm:prSet presAssocID="{5F021942-14CB-4BCD-B7A9-3268B8CD0D88}" presName="sibTrans" presStyleLbl="sibTrans2D1" presStyleIdx="1" presStyleCnt="3"/>
      <dgm:spPr/>
    </dgm:pt>
    <dgm:pt modelId="{E4A1ADA3-7626-4FA1-A9EF-54D1C7D6304E}" type="pres">
      <dgm:prSet presAssocID="{8767AB64-6283-4D74-AA31-3B00EAEB36D5}" presName="middleNode" presStyleCnt="0"/>
      <dgm:spPr/>
    </dgm:pt>
    <dgm:pt modelId="{3274E9A5-C7A2-4442-8961-E5E780A20037}" type="pres">
      <dgm:prSet presAssocID="{8767AB64-6283-4D74-AA31-3B00EAEB36D5}" presName="padding" presStyleLbl="node1" presStyleIdx="1" presStyleCnt="4"/>
      <dgm:spPr/>
    </dgm:pt>
    <dgm:pt modelId="{F8FE5BF1-649F-4FE3-AA07-E3CA08C7A00A}" type="pres">
      <dgm:prSet presAssocID="{8767AB64-6283-4D74-AA31-3B00EAEB36D5}" presName="shape" presStyleLbl="node1" presStyleIdx="2" presStyleCnt="4" custScaleX="230482" custScaleY="222589">
        <dgm:presLayoutVars>
          <dgm:bulletEnabled val="1"/>
        </dgm:presLayoutVars>
      </dgm:prSet>
      <dgm:spPr/>
    </dgm:pt>
    <dgm:pt modelId="{7C6F840B-98F9-43B7-B096-599BF81955B0}" type="pres">
      <dgm:prSet presAssocID="{5A5493E6-07AE-4C22-BF24-EB59D77CBD86}" presName="sibTrans" presStyleLbl="sibTrans2D1" presStyleIdx="2" presStyleCnt="3"/>
      <dgm:spPr/>
    </dgm:pt>
    <dgm:pt modelId="{20B15A46-8314-4A37-B03A-9A9D91517FFF}" type="pres">
      <dgm:prSet presAssocID="{9E5C65A3-09B7-422F-A397-8A643051B407}" presName="lastNode" presStyleLbl="node1" presStyleIdx="3" presStyleCnt="4" custScaleX="161757" custScaleY="151925">
        <dgm:presLayoutVars>
          <dgm:bulletEnabled val="1"/>
        </dgm:presLayoutVars>
      </dgm:prSet>
      <dgm:spPr/>
    </dgm:pt>
  </dgm:ptLst>
  <dgm:cxnLst>
    <dgm:cxn modelId="{58C86500-DBFC-43AB-84B4-3067F20C1077}" type="presOf" srcId="{3F7DB470-5BC8-4F9F-875F-86E326BE3068}" destId="{D194D960-114C-4FC7-8B51-F763800DA85F}" srcOrd="0" destOrd="0" presId="urn:microsoft.com/office/officeart/2005/8/layout/bProcess2"/>
    <dgm:cxn modelId="{D0C26414-5067-421D-A6FE-B6EDBA59E8DD}" srcId="{2C4220F1-9EC1-48FC-AA66-450FAFD91960}" destId="{9E5C65A3-09B7-422F-A397-8A643051B407}" srcOrd="3" destOrd="0" parTransId="{A0D276C8-7340-4592-A368-4DE66C1D697C}" sibTransId="{D2F5E28D-50E7-4BFC-A2FF-5F3F0C3B1751}"/>
    <dgm:cxn modelId="{FA0B5C1E-BBE6-49C0-898D-031D23A1FC7C}" type="presOf" srcId="{5F021942-14CB-4BCD-B7A9-3268B8CD0D88}" destId="{F6D7DED2-9215-4BF3-86B7-7633A31F5253}" srcOrd="0" destOrd="0" presId="urn:microsoft.com/office/officeart/2005/8/layout/bProcess2"/>
    <dgm:cxn modelId="{CB8E0D40-28D5-42E6-8F86-A81DF0042886}" type="presOf" srcId="{8767AB64-6283-4D74-AA31-3B00EAEB36D5}" destId="{F8FE5BF1-649F-4FE3-AA07-E3CA08C7A00A}" srcOrd="0" destOrd="0" presId="urn:microsoft.com/office/officeart/2005/8/layout/bProcess2"/>
    <dgm:cxn modelId="{CA8CEB5F-84EB-415F-B283-846CB943F07F}" srcId="{2C4220F1-9EC1-48FC-AA66-450FAFD91960}" destId="{3F7DB470-5BC8-4F9F-875F-86E326BE3068}" srcOrd="0" destOrd="0" parTransId="{582B0F2B-F341-42B7-BECA-B5D1A957EB1A}" sibTransId="{81FED19B-71ED-4100-BBCA-88D0867B2974}"/>
    <dgm:cxn modelId="{F7B7FC77-4358-49A2-B502-5DBFAF13F291}" type="presOf" srcId="{9E5C65A3-09B7-422F-A397-8A643051B407}" destId="{20B15A46-8314-4A37-B03A-9A9D91517FFF}" srcOrd="0" destOrd="0" presId="urn:microsoft.com/office/officeart/2005/8/layout/bProcess2"/>
    <dgm:cxn modelId="{AD3CFE91-91A1-423C-8697-6F3E0636C88B}" type="presOf" srcId="{2C4220F1-9EC1-48FC-AA66-450FAFD91960}" destId="{94177C4B-CD77-4036-BAA3-1328C9113DF6}" srcOrd="0" destOrd="0" presId="urn:microsoft.com/office/officeart/2005/8/layout/bProcess2"/>
    <dgm:cxn modelId="{15A0DA99-F0DE-4BFE-83DA-85F941752EC5}" srcId="{2C4220F1-9EC1-48FC-AA66-450FAFD91960}" destId="{F68EFAF6-394D-4787-B57B-57B2F059C067}" srcOrd="1" destOrd="0" parTransId="{382B5B83-F3AA-45B0-9F54-D764A46C2FDD}" sibTransId="{5F021942-14CB-4BCD-B7A9-3268B8CD0D88}"/>
    <dgm:cxn modelId="{85ECC2A0-373D-45EB-BB33-5252727F3F6E}" srcId="{2C4220F1-9EC1-48FC-AA66-450FAFD91960}" destId="{8767AB64-6283-4D74-AA31-3B00EAEB36D5}" srcOrd="2" destOrd="0" parTransId="{E63CBFAE-A1B2-4F57-8FAD-037E3627EC3D}" sibTransId="{5A5493E6-07AE-4C22-BF24-EB59D77CBD86}"/>
    <dgm:cxn modelId="{205463CD-A5AC-49EC-9676-DCB78B0DFE71}" type="presOf" srcId="{81FED19B-71ED-4100-BBCA-88D0867B2974}" destId="{8B40A54E-87DB-4CAA-B057-4E952D2B8D9E}" srcOrd="0" destOrd="0" presId="urn:microsoft.com/office/officeart/2005/8/layout/bProcess2"/>
    <dgm:cxn modelId="{8AE72CE1-99B0-4DFE-801B-4282E4356672}" type="presOf" srcId="{F68EFAF6-394D-4787-B57B-57B2F059C067}" destId="{0D720049-29B5-48B6-A393-6688D3698255}" srcOrd="0" destOrd="0" presId="urn:microsoft.com/office/officeart/2005/8/layout/bProcess2"/>
    <dgm:cxn modelId="{378499F2-9205-48A9-8F5B-56E357C0CE72}" type="presOf" srcId="{5A5493E6-07AE-4C22-BF24-EB59D77CBD86}" destId="{7C6F840B-98F9-43B7-B096-599BF81955B0}" srcOrd="0" destOrd="0" presId="urn:microsoft.com/office/officeart/2005/8/layout/bProcess2"/>
    <dgm:cxn modelId="{73E4DEB5-D2EC-4828-B198-AF24D73F6A3B}" type="presParOf" srcId="{94177C4B-CD77-4036-BAA3-1328C9113DF6}" destId="{D194D960-114C-4FC7-8B51-F763800DA85F}" srcOrd="0" destOrd="0" presId="urn:microsoft.com/office/officeart/2005/8/layout/bProcess2"/>
    <dgm:cxn modelId="{5CA377C2-4C27-4D99-8E6F-6D5C9BDA68DC}" type="presParOf" srcId="{94177C4B-CD77-4036-BAA3-1328C9113DF6}" destId="{8B40A54E-87DB-4CAA-B057-4E952D2B8D9E}" srcOrd="1" destOrd="0" presId="urn:microsoft.com/office/officeart/2005/8/layout/bProcess2"/>
    <dgm:cxn modelId="{3E18FBD9-4F9A-44DA-8B37-D1211B64BE0C}" type="presParOf" srcId="{94177C4B-CD77-4036-BAA3-1328C9113DF6}" destId="{092116C2-22EC-465B-8B67-4D2DBE7EEAA2}" srcOrd="2" destOrd="0" presId="urn:microsoft.com/office/officeart/2005/8/layout/bProcess2"/>
    <dgm:cxn modelId="{1B0FB590-B81A-4870-BB97-F6D2077C34B7}" type="presParOf" srcId="{092116C2-22EC-465B-8B67-4D2DBE7EEAA2}" destId="{AB33BDEF-A7C4-43E1-852B-5D4BE9129B94}" srcOrd="0" destOrd="0" presId="urn:microsoft.com/office/officeart/2005/8/layout/bProcess2"/>
    <dgm:cxn modelId="{EC7E4CCE-2DD5-4CA4-BC21-465B3E1548BF}" type="presParOf" srcId="{092116C2-22EC-465B-8B67-4D2DBE7EEAA2}" destId="{0D720049-29B5-48B6-A393-6688D3698255}" srcOrd="1" destOrd="0" presId="urn:microsoft.com/office/officeart/2005/8/layout/bProcess2"/>
    <dgm:cxn modelId="{4DE321DD-0348-4C1D-AFF8-7934163CC8F5}" type="presParOf" srcId="{94177C4B-CD77-4036-BAA3-1328C9113DF6}" destId="{F6D7DED2-9215-4BF3-86B7-7633A31F5253}" srcOrd="3" destOrd="0" presId="urn:microsoft.com/office/officeart/2005/8/layout/bProcess2"/>
    <dgm:cxn modelId="{177A5AF6-7D12-4C51-A6FA-4ED48260DEDA}" type="presParOf" srcId="{94177C4B-CD77-4036-BAA3-1328C9113DF6}" destId="{E4A1ADA3-7626-4FA1-A9EF-54D1C7D6304E}" srcOrd="4" destOrd="0" presId="urn:microsoft.com/office/officeart/2005/8/layout/bProcess2"/>
    <dgm:cxn modelId="{2F13E659-DB58-4151-BB82-976C3892BE4A}" type="presParOf" srcId="{E4A1ADA3-7626-4FA1-A9EF-54D1C7D6304E}" destId="{3274E9A5-C7A2-4442-8961-E5E780A20037}" srcOrd="0" destOrd="0" presId="urn:microsoft.com/office/officeart/2005/8/layout/bProcess2"/>
    <dgm:cxn modelId="{A20B4E73-0759-4740-846D-9C57FBECB1A3}" type="presParOf" srcId="{E4A1ADA3-7626-4FA1-A9EF-54D1C7D6304E}" destId="{F8FE5BF1-649F-4FE3-AA07-E3CA08C7A00A}" srcOrd="1" destOrd="0" presId="urn:microsoft.com/office/officeart/2005/8/layout/bProcess2"/>
    <dgm:cxn modelId="{FC225116-B3BF-47F7-A6BE-1B5AF478302F}" type="presParOf" srcId="{94177C4B-CD77-4036-BAA3-1328C9113DF6}" destId="{7C6F840B-98F9-43B7-B096-599BF81955B0}" srcOrd="5" destOrd="0" presId="urn:microsoft.com/office/officeart/2005/8/layout/bProcess2"/>
    <dgm:cxn modelId="{2ED58719-D9B5-4682-AA3B-6A53E1D0CB15}" type="presParOf" srcId="{94177C4B-CD77-4036-BAA3-1328C9113DF6}" destId="{20B15A46-8314-4A37-B03A-9A9D91517FFF}" srcOrd="6"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B2F400-388A-4B11-BCC3-57D24AC5A2E6}"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DEB034B-55FA-4FEE-8CEE-81F1886238C6}">
      <dgm:prSet/>
      <dgm:spPr/>
      <dgm:t>
        <a:bodyPr/>
        <a:lstStyle/>
        <a:p>
          <a:r>
            <a:rPr lang="en-US" b="1"/>
            <a:t>Islam and the Turks</a:t>
          </a:r>
          <a:endParaRPr lang="en-US"/>
        </a:p>
      </dgm:t>
    </dgm:pt>
    <dgm:pt modelId="{5234A7A2-4BA8-4FF9-BA43-3977BE645950}" type="parTrans" cxnId="{1CC8C85F-730E-46C4-A25A-324C249DCFDA}">
      <dgm:prSet/>
      <dgm:spPr/>
      <dgm:t>
        <a:bodyPr/>
        <a:lstStyle/>
        <a:p>
          <a:endParaRPr lang="en-US"/>
        </a:p>
      </dgm:t>
    </dgm:pt>
    <dgm:pt modelId="{8189C642-FA7E-45B2-BC0B-5332B415B8AF}" type="sibTrans" cxnId="{1CC8C85F-730E-46C4-A25A-324C249DCFDA}">
      <dgm:prSet/>
      <dgm:spPr/>
      <dgm:t>
        <a:bodyPr/>
        <a:lstStyle/>
        <a:p>
          <a:endParaRPr lang="en-US"/>
        </a:p>
      </dgm:t>
    </dgm:pt>
    <dgm:pt modelId="{A3912C58-8A0D-4646-AAAE-A5654A9D4220}">
      <dgm:prSet/>
      <dgm:spPr/>
      <dgm:t>
        <a:bodyPr/>
        <a:lstStyle/>
        <a:p>
          <a:r>
            <a:rPr lang="en-US" b="1"/>
            <a:t>Opening of Anatolia to Islam</a:t>
          </a:r>
          <a:endParaRPr lang="en-US"/>
        </a:p>
      </dgm:t>
    </dgm:pt>
    <dgm:pt modelId="{997866F1-9709-491A-A68D-A0AA5081D8FA}" type="parTrans" cxnId="{622B62CD-4567-46D5-9F8B-CD68C8B19C5C}">
      <dgm:prSet/>
      <dgm:spPr/>
      <dgm:t>
        <a:bodyPr/>
        <a:lstStyle/>
        <a:p>
          <a:endParaRPr lang="en-US"/>
        </a:p>
      </dgm:t>
    </dgm:pt>
    <dgm:pt modelId="{69075BCB-51BE-4BF1-B951-8E44BBCC174B}" type="sibTrans" cxnId="{622B62CD-4567-46D5-9F8B-CD68C8B19C5C}">
      <dgm:prSet/>
      <dgm:spPr/>
      <dgm:t>
        <a:bodyPr/>
        <a:lstStyle/>
        <a:p>
          <a:endParaRPr lang="en-US"/>
        </a:p>
      </dgm:t>
    </dgm:pt>
    <dgm:pt modelId="{8FBCF989-A133-4B5A-A756-E39EBFA9A004}">
      <dgm:prSet/>
      <dgm:spPr/>
      <dgm:t>
        <a:bodyPr/>
        <a:lstStyle/>
        <a:p>
          <a:r>
            <a:rPr lang="en-US" b="1"/>
            <a:t>Mongol Occupation of Anatolia</a:t>
          </a:r>
          <a:endParaRPr lang="en-US"/>
        </a:p>
      </dgm:t>
    </dgm:pt>
    <dgm:pt modelId="{1C18BE8C-B91E-4C85-8B8F-1F3C92D2CC75}" type="parTrans" cxnId="{AEB4C8F0-2A22-45B6-AE68-06982DACF1E3}">
      <dgm:prSet/>
      <dgm:spPr/>
      <dgm:t>
        <a:bodyPr/>
        <a:lstStyle/>
        <a:p>
          <a:endParaRPr lang="en-US"/>
        </a:p>
      </dgm:t>
    </dgm:pt>
    <dgm:pt modelId="{EBFAFE44-7FF8-43B8-8D4C-8748CD9E49DE}" type="sibTrans" cxnId="{AEB4C8F0-2A22-45B6-AE68-06982DACF1E3}">
      <dgm:prSet/>
      <dgm:spPr/>
      <dgm:t>
        <a:bodyPr/>
        <a:lstStyle/>
        <a:p>
          <a:endParaRPr lang="en-US"/>
        </a:p>
      </dgm:t>
    </dgm:pt>
    <dgm:pt modelId="{C1E3F23F-4786-49E6-A3E3-B0F1D2F31D44}" type="pres">
      <dgm:prSet presAssocID="{8EB2F400-388A-4B11-BCC3-57D24AC5A2E6}" presName="linear" presStyleCnt="0">
        <dgm:presLayoutVars>
          <dgm:animLvl val="lvl"/>
          <dgm:resizeHandles val="exact"/>
        </dgm:presLayoutVars>
      </dgm:prSet>
      <dgm:spPr/>
    </dgm:pt>
    <dgm:pt modelId="{F6D5F27C-FE68-4FA7-8BE3-B2AEDC8717AE}" type="pres">
      <dgm:prSet presAssocID="{EDEB034B-55FA-4FEE-8CEE-81F1886238C6}" presName="parentText" presStyleLbl="node1" presStyleIdx="0" presStyleCnt="3">
        <dgm:presLayoutVars>
          <dgm:chMax val="0"/>
          <dgm:bulletEnabled val="1"/>
        </dgm:presLayoutVars>
      </dgm:prSet>
      <dgm:spPr/>
    </dgm:pt>
    <dgm:pt modelId="{869097BB-E310-4354-A2E1-723D5EF38E47}" type="pres">
      <dgm:prSet presAssocID="{8189C642-FA7E-45B2-BC0B-5332B415B8AF}" presName="spacer" presStyleCnt="0"/>
      <dgm:spPr/>
    </dgm:pt>
    <dgm:pt modelId="{B07F4842-EEDC-4B27-9294-497DE4C81A09}" type="pres">
      <dgm:prSet presAssocID="{A3912C58-8A0D-4646-AAAE-A5654A9D4220}" presName="parentText" presStyleLbl="node1" presStyleIdx="1" presStyleCnt="3">
        <dgm:presLayoutVars>
          <dgm:chMax val="0"/>
          <dgm:bulletEnabled val="1"/>
        </dgm:presLayoutVars>
      </dgm:prSet>
      <dgm:spPr/>
    </dgm:pt>
    <dgm:pt modelId="{9A4DFC1B-0712-41AE-9F85-D354A2ED9B84}" type="pres">
      <dgm:prSet presAssocID="{69075BCB-51BE-4BF1-B951-8E44BBCC174B}" presName="spacer" presStyleCnt="0"/>
      <dgm:spPr/>
    </dgm:pt>
    <dgm:pt modelId="{B484308F-2B85-40B4-9498-A8FC3D812506}" type="pres">
      <dgm:prSet presAssocID="{8FBCF989-A133-4B5A-A756-E39EBFA9A004}" presName="parentText" presStyleLbl="node1" presStyleIdx="2" presStyleCnt="3">
        <dgm:presLayoutVars>
          <dgm:chMax val="0"/>
          <dgm:bulletEnabled val="1"/>
        </dgm:presLayoutVars>
      </dgm:prSet>
      <dgm:spPr/>
    </dgm:pt>
  </dgm:ptLst>
  <dgm:cxnLst>
    <dgm:cxn modelId="{BA2CDB02-8AFB-4D19-89CD-B76E1F678423}" type="presOf" srcId="{8FBCF989-A133-4B5A-A756-E39EBFA9A004}" destId="{B484308F-2B85-40B4-9498-A8FC3D812506}" srcOrd="0" destOrd="0" presId="urn:microsoft.com/office/officeart/2005/8/layout/vList2"/>
    <dgm:cxn modelId="{9BAC3F08-DDC4-46A2-BF2C-795ABB2D9F79}" type="presOf" srcId="{A3912C58-8A0D-4646-AAAE-A5654A9D4220}" destId="{B07F4842-EEDC-4B27-9294-497DE4C81A09}" srcOrd="0" destOrd="0" presId="urn:microsoft.com/office/officeart/2005/8/layout/vList2"/>
    <dgm:cxn modelId="{B6ABC82B-2FF5-481E-8998-6F70DBC9FB2A}" type="presOf" srcId="{EDEB034B-55FA-4FEE-8CEE-81F1886238C6}" destId="{F6D5F27C-FE68-4FA7-8BE3-B2AEDC8717AE}" srcOrd="0" destOrd="0" presId="urn:microsoft.com/office/officeart/2005/8/layout/vList2"/>
    <dgm:cxn modelId="{1CC8C85F-730E-46C4-A25A-324C249DCFDA}" srcId="{8EB2F400-388A-4B11-BCC3-57D24AC5A2E6}" destId="{EDEB034B-55FA-4FEE-8CEE-81F1886238C6}" srcOrd="0" destOrd="0" parTransId="{5234A7A2-4BA8-4FF9-BA43-3977BE645950}" sibTransId="{8189C642-FA7E-45B2-BC0B-5332B415B8AF}"/>
    <dgm:cxn modelId="{94B57273-0CF1-4656-A194-F33952D508E2}" type="presOf" srcId="{8EB2F400-388A-4B11-BCC3-57D24AC5A2E6}" destId="{C1E3F23F-4786-49E6-A3E3-B0F1D2F31D44}" srcOrd="0" destOrd="0" presId="urn:microsoft.com/office/officeart/2005/8/layout/vList2"/>
    <dgm:cxn modelId="{622B62CD-4567-46D5-9F8B-CD68C8B19C5C}" srcId="{8EB2F400-388A-4B11-BCC3-57D24AC5A2E6}" destId="{A3912C58-8A0D-4646-AAAE-A5654A9D4220}" srcOrd="1" destOrd="0" parTransId="{997866F1-9709-491A-A68D-A0AA5081D8FA}" sibTransId="{69075BCB-51BE-4BF1-B951-8E44BBCC174B}"/>
    <dgm:cxn modelId="{AEB4C8F0-2A22-45B6-AE68-06982DACF1E3}" srcId="{8EB2F400-388A-4B11-BCC3-57D24AC5A2E6}" destId="{8FBCF989-A133-4B5A-A756-E39EBFA9A004}" srcOrd="2" destOrd="0" parTransId="{1C18BE8C-B91E-4C85-8B8F-1F3C92D2CC75}" sibTransId="{EBFAFE44-7FF8-43B8-8D4C-8748CD9E49DE}"/>
    <dgm:cxn modelId="{B279F1CB-8592-4551-A8EC-C8017F549BEF}" type="presParOf" srcId="{C1E3F23F-4786-49E6-A3E3-B0F1D2F31D44}" destId="{F6D5F27C-FE68-4FA7-8BE3-B2AEDC8717AE}" srcOrd="0" destOrd="0" presId="urn:microsoft.com/office/officeart/2005/8/layout/vList2"/>
    <dgm:cxn modelId="{EE1ACAA3-62D5-43B6-BB22-2F19AE8F4E60}" type="presParOf" srcId="{C1E3F23F-4786-49E6-A3E3-B0F1D2F31D44}" destId="{869097BB-E310-4354-A2E1-723D5EF38E47}" srcOrd="1" destOrd="0" presId="urn:microsoft.com/office/officeart/2005/8/layout/vList2"/>
    <dgm:cxn modelId="{B2216B55-FF97-4163-BE85-E109344BD6CB}" type="presParOf" srcId="{C1E3F23F-4786-49E6-A3E3-B0F1D2F31D44}" destId="{B07F4842-EEDC-4B27-9294-497DE4C81A09}" srcOrd="2" destOrd="0" presId="urn:microsoft.com/office/officeart/2005/8/layout/vList2"/>
    <dgm:cxn modelId="{484A6618-B5CC-4A53-94D0-BC10FD4B4F7E}" type="presParOf" srcId="{C1E3F23F-4786-49E6-A3E3-B0F1D2F31D44}" destId="{9A4DFC1B-0712-41AE-9F85-D354A2ED9B84}" srcOrd="3" destOrd="0" presId="urn:microsoft.com/office/officeart/2005/8/layout/vList2"/>
    <dgm:cxn modelId="{77CDA773-A8C8-48AC-A9A4-262CF2F3AF12}" type="presParOf" srcId="{C1E3F23F-4786-49E6-A3E3-B0F1D2F31D44}" destId="{B484308F-2B85-40B4-9498-A8FC3D81250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53A873-61E4-463C-B407-A93A608BD90E}" type="doc">
      <dgm:prSet loTypeId="urn:microsoft.com/office/officeart/2005/8/layout/vProcess5" loCatId="process" qsTypeId="urn:microsoft.com/office/officeart/2005/8/quickstyle/simple3" qsCatId="simple" csTypeId="urn:microsoft.com/office/officeart/2005/8/colors/colorful2" csCatId="colorful"/>
      <dgm:spPr/>
      <dgm:t>
        <a:bodyPr/>
        <a:lstStyle/>
        <a:p>
          <a:endParaRPr lang="en-US"/>
        </a:p>
      </dgm:t>
    </dgm:pt>
    <dgm:pt modelId="{9844291B-D302-4317-84E4-7E600501FBE7}">
      <dgm:prSet/>
      <dgm:spPr/>
      <dgm:t>
        <a:bodyPr/>
        <a:lstStyle/>
        <a:p>
          <a:r>
            <a:rPr lang="id-ID"/>
            <a:t>Perbedaan kondisi Eropa dan Dinasti Usmani</a:t>
          </a:r>
          <a:endParaRPr lang="en-US"/>
        </a:p>
      </dgm:t>
    </dgm:pt>
    <dgm:pt modelId="{224CD072-304B-4525-8B48-6D694CFCFD7C}" type="parTrans" cxnId="{0AC0E79F-EDC6-4051-953F-BBB509694DBD}">
      <dgm:prSet/>
      <dgm:spPr/>
      <dgm:t>
        <a:bodyPr/>
        <a:lstStyle/>
        <a:p>
          <a:endParaRPr lang="en-US"/>
        </a:p>
      </dgm:t>
    </dgm:pt>
    <dgm:pt modelId="{400DC70F-CC42-4B0B-A0DA-AF386D9D1C84}" type="sibTrans" cxnId="{0AC0E79F-EDC6-4051-953F-BBB509694DBD}">
      <dgm:prSet/>
      <dgm:spPr/>
      <dgm:t>
        <a:bodyPr/>
        <a:lstStyle/>
        <a:p>
          <a:endParaRPr lang="en-US"/>
        </a:p>
      </dgm:t>
    </dgm:pt>
    <dgm:pt modelId="{BF4A2F1A-3037-40E0-9D3E-FBAFF7728041}">
      <dgm:prSet/>
      <dgm:spPr/>
      <dgm:t>
        <a:bodyPr/>
        <a:lstStyle/>
        <a:p>
          <a:r>
            <a:rPr lang="id-ID"/>
            <a:t>Revolusi Konstitusi 1876  Sultan Abdul Hamid II</a:t>
          </a:r>
          <a:endParaRPr lang="en-US"/>
        </a:p>
      </dgm:t>
    </dgm:pt>
    <dgm:pt modelId="{3F833C08-E2E5-43F0-836E-65998CEE66D9}" type="parTrans" cxnId="{E32CB423-EF35-4DDF-A090-6A7F663EE65E}">
      <dgm:prSet/>
      <dgm:spPr/>
      <dgm:t>
        <a:bodyPr/>
        <a:lstStyle/>
        <a:p>
          <a:endParaRPr lang="en-US"/>
        </a:p>
      </dgm:t>
    </dgm:pt>
    <dgm:pt modelId="{418C41B0-75A7-4EA5-B956-36792B23DEF7}" type="sibTrans" cxnId="{E32CB423-EF35-4DDF-A090-6A7F663EE65E}">
      <dgm:prSet/>
      <dgm:spPr/>
      <dgm:t>
        <a:bodyPr/>
        <a:lstStyle/>
        <a:p>
          <a:endParaRPr lang="en-US"/>
        </a:p>
      </dgm:t>
    </dgm:pt>
    <dgm:pt modelId="{E98EDD87-7558-4A3D-A9D2-B5CCEDBEB8D7}">
      <dgm:prSet/>
      <dgm:spPr/>
      <dgm:t>
        <a:bodyPr/>
        <a:lstStyle/>
        <a:p>
          <a:r>
            <a:rPr lang="id-ID"/>
            <a:t>Isu Pan-Islamisme</a:t>
          </a:r>
          <a:endParaRPr lang="en-US"/>
        </a:p>
      </dgm:t>
    </dgm:pt>
    <dgm:pt modelId="{367C1870-E841-4FE8-9C70-C7CE4F1953A3}" type="parTrans" cxnId="{EF3F387E-41CB-4CFE-B5C1-AC2D37C104D5}">
      <dgm:prSet/>
      <dgm:spPr/>
      <dgm:t>
        <a:bodyPr/>
        <a:lstStyle/>
        <a:p>
          <a:endParaRPr lang="en-US"/>
        </a:p>
      </dgm:t>
    </dgm:pt>
    <dgm:pt modelId="{A934D36F-FB06-42F3-942F-5A4AA772205F}" type="sibTrans" cxnId="{EF3F387E-41CB-4CFE-B5C1-AC2D37C104D5}">
      <dgm:prSet/>
      <dgm:spPr/>
      <dgm:t>
        <a:bodyPr/>
        <a:lstStyle/>
        <a:p>
          <a:endParaRPr lang="en-US"/>
        </a:p>
      </dgm:t>
    </dgm:pt>
    <dgm:pt modelId="{7EE458F6-BFD8-46CD-AA41-67A0B2D9623C}">
      <dgm:prSet/>
      <dgm:spPr/>
      <dgm:t>
        <a:bodyPr/>
        <a:lstStyle/>
        <a:p>
          <a:r>
            <a:rPr lang="id-ID"/>
            <a:t>Masa-masa menurunnya kekuasaan Dinasti Usmani </a:t>
          </a:r>
          <a:endParaRPr lang="en-US"/>
        </a:p>
      </dgm:t>
    </dgm:pt>
    <dgm:pt modelId="{28B0C291-4ABD-42CB-A0CF-764303D58A0D}" type="parTrans" cxnId="{3F4D6BEE-2E0A-4C0D-9C8D-2172D65E3862}">
      <dgm:prSet/>
      <dgm:spPr/>
      <dgm:t>
        <a:bodyPr/>
        <a:lstStyle/>
        <a:p>
          <a:endParaRPr lang="en-US"/>
        </a:p>
      </dgm:t>
    </dgm:pt>
    <dgm:pt modelId="{D0D8392E-6785-4C3C-8EE5-4D60E76D888F}" type="sibTrans" cxnId="{3F4D6BEE-2E0A-4C0D-9C8D-2172D65E3862}">
      <dgm:prSet/>
      <dgm:spPr/>
      <dgm:t>
        <a:bodyPr/>
        <a:lstStyle/>
        <a:p>
          <a:endParaRPr lang="en-US"/>
        </a:p>
      </dgm:t>
    </dgm:pt>
    <dgm:pt modelId="{F9A1FDBF-5EEC-4CEA-8E9E-20243ED1316A}" type="pres">
      <dgm:prSet presAssocID="{3053A873-61E4-463C-B407-A93A608BD90E}" presName="outerComposite" presStyleCnt="0">
        <dgm:presLayoutVars>
          <dgm:chMax val="5"/>
          <dgm:dir/>
          <dgm:resizeHandles val="exact"/>
        </dgm:presLayoutVars>
      </dgm:prSet>
      <dgm:spPr/>
    </dgm:pt>
    <dgm:pt modelId="{ADB0AC47-6C4F-4534-A344-92B657723EFB}" type="pres">
      <dgm:prSet presAssocID="{3053A873-61E4-463C-B407-A93A608BD90E}" presName="dummyMaxCanvas" presStyleCnt="0">
        <dgm:presLayoutVars/>
      </dgm:prSet>
      <dgm:spPr/>
    </dgm:pt>
    <dgm:pt modelId="{B3FA1090-66AD-4175-A54B-B9D58E9E70E1}" type="pres">
      <dgm:prSet presAssocID="{3053A873-61E4-463C-B407-A93A608BD90E}" presName="FourNodes_1" presStyleLbl="node1" presStyleIdx="0" presStyleCnt="4">
        <dgm:presLayoutVars>
          <dgm:bulletEnabled val="1"/>
        </dgm:presLayoutVars>
      </dgm:prSet>
      <dgm:spPr/>
    </dgm:pt>
    <dgm:pt modelId="{9311C4E4-DCC2-4690-8E4B-287F78D84D09}" type="pres">
      <dgm:prSet presAssocID="{3053A873-61E4-463C-B407-A93A608BD90E}" presName="FourNodes_2" presStyleLbl="node1" presStyleIdx="1" presStyleCnt="4">
        <dgm:presLayoutVars>
          <dgm:bulletEnabled val="1"/>
        </dgm:presLayoutVars>
      </dgm:prSet>
      <dgm:spPr/>
    </dgm:pt>
    <dgm:pt modelId="{ED9AC111-126C-410C-9FE3-CB2B5676CBA8}" type="pres">
      <dgm:prSet presAssocID="{3053A873-61E4-463C-B407-A93A608BD90E}" presName="FourNodes_3" presStyleLbl="node1" presStyleIdx="2" presStyleCnt="4">
        <dgm:presLayoutVars>
          <dgm:bulletEnabled val="1"/>
        </dgm:presLayoutVars>
      </dgm:prSet>
      <dgm:spPr/>
    </dgm:pt>
    <dgm:pt modelId="{959AB3B5-6E44-4083-8FE0-2D5A08C998E4}" type="pres">
      <dgm:prSet presAssocID="{3053A873-61E4-463C-B407-A93A608BD90E}" presName="FourNodes_4" presStyleLbl="node1" presStyleIdx="3" presStyleCnt="4">
        <dgm:presLayoutVars>
          <dgm:bulletEnabled val="1"/>
        </dgm:presLayoutVars>
      </dgm:prSet>
      <dgm:spPr/>
    </dgm:pt>
    <dgm:pt modelId="{56D97735-91AB-416F-8535-B42DF38C3BE3}" type="pres">
      <dgm:prSet presAssocID="{3053A873-61E4-463C-B407-A93A608BD90E}" presName="FourConn_1-2" presStyleLbl="fgAccFollowNode1" presStyleIdx="0" presStyleCnt="3">
        <dgm:presLayoutVars>
          <dgm:bulletEnabled val="1"/>
        </dgm:presLayoutVars>
      </dgm:prSet>
      <dgm:spPr/>
    </dgm:pt>
    <dgm:pt modelId="{37FE7B57-191E-440C-B3C8-206CD90B4E94}" type="pres">
      <dgm:prSet presAssocID="{3053A873-61E4-463C-B407-A93A608BD90E}" presName="FourConn_2-3" presStyleLbl="fgAccFollowNode1" presStyleIdx="1" presStyleCnt="3">
        <dgm:presLayoutVars>
          <dgm:bulletEnabled val="1"/>
        </dgm:presLayoutVars>
      </dgm:prSet>
      <dgm:spPr/>
    </dgm:pt>
    <dgm:pt modelId="{ED4433ED-B4DB-48F1-8F06-B5FF0A9918F5}" type="pres">
      <dgm:prSet presAssocID="{3053A873-61E4-463C-B407-A93A608BD90E}" presName="FourConn_3-4" presStyleLbl="fgAccFollowNode1" presStyleIdx="2" presStyleCnt="3">
        <dgm:presLayoutVars>
          <dgm:bulletEnabled val="1"/>
        </dgm:presLayoutVars>
      </dgm:prSet>
      <dgm:spPr/>
    </dgm:pt>
    <dgm:pt modelId="{DC31595E-AD8C-44E9-81A2-F338DE05119D}" type="pres">
      <dgm:prSet presAssocID="{3053A873-61E4-463C-B407-A93A608BD90E}" presName="FourNodes_1_text" presStyleLbl="node1" presStyleIdx="3" presStyleCnt="4">
        <dgm:presLayoutVars>
          <dgm:bulletEnabled val="1"/>
        </dgm:presLayoutVars>
      </dgm:prSet>
      <dgm:spPr/>
    </dgm:pt>
    <dgm:pt modelId="{0847F38C-E962-4C11-B0CB-F2B662EAA731}" type="pres">
      <dgm:prSet presAssocID="{3053A873-61E4-463C-B407-A93A608BD90E}" presName="FourNodes_2_text" presStyleLbl="node1" presStyleIdx="3" presStyleCnt="4">
        <dgm:presLayoutVars>
          <dgm:bulletEnabled val="1"/>
        </dgm:presLayoutVars>
      </dgm:prSet>
      <dgm:spPr/>
    </dgm:pt>
    <dgm:pt modelId="{738FA1C2-4F1D-4E07-B249-8DF5AB1182A9}" type="pres">
      <dgm:prSet presAssocID="{3053A873-61E4-463C-B407-A93A608BD90E}" presName="FourNodes_3_text" presStyleLbl="node1" presStyleIdx="3" presStyleCnt="4">
        <dgm:presLayoutVars>
          <dgm:bulletEnabled val="1"/>
        </dgm:presLayoutVars>
      </dgm:prSet>
      <dgm:spPr/>
    </dgm:pt>
    <dgm:pt modelId="{FDE199D8-3355-4A11-859F-BB107AB6CA0D}" type="pres">
      <dgm:prSet presAssocID="{3053A873-61E4-463C-B407-A93A608BD90E}" presName="FourNodes_4_text" presStyleLbl="node1" presStyleIdx="3" presStyleCnt="4">
        <dgm:presLayoutVars>
          <dgm:bulletEnabled val="1"/>
        </dgm:presLayoutVars>
      </dgm:prSet>
      <dgm:spPr/>
    </dgm:pt>
  </dgm:ptLst>
  <dgm:cxnLst>
    <dgm:cxn modelId="{1B844C0F-844E-43C2-9DD8-3F59833BAF08}" type="presOf" srcId="{3053A873-61E4-463C-B407-A93A608BD90E}" destId="{F9A1FDBF-5EEC-4CEA-8E9E-20243ED1316A}" srcOrd="0" destOrd="0" presId="urn:microsoft.com/office/officeart/2005/8/layout/vProcess5"/>
    <dgm:cxn modelId="{E32CB423-EF35-4DDF-A090-6A7F663EE65E}" srcId="{3053A873-61E4-463C-B407-A93A608BD90E}" destId="{BF4A2F1A-3037-40E0-9D3E-FBAFF7728041}" srcOrd="1" destOrd="0" parTransId="{3F833C08-E2E5-43F0-836E-65998CEE66D9}" sibTransId="{418C41B0-75A7-4EA5-B956-36792B23DEF7}"/>
    <dgm:cxn modelId="{2E97F532-9810-4E7A-9265-D65647A1567C}" type="presOf" srcId="{E98EDD87-7558-4A3D-A9D2-B5CCEDBEB8D7}" destId="{738FA1C2-4F1D-4E07-B249-8DF5AB1182A9}" srcOrd="1" destOrd="0" presId="urn:microsoft.com/office/officeart/2005/8/layout/vProcess5"/>
    <dgm:cxn modelId="{F73DA034-2658-4FD4-A489-C6C7FFF5D0C2}" type="presOf" srcId="{E98EDD87-7558-4A3D-A9D2-B5CCEDBEB8D7}" destId="{ED9AC111-126C-410C-9FE3-CB2B5676CBA8}" srcOrd="0" destOrd="0" presId="urn:microsoft.com/office/officeart/2005/8/layout/vProcess5"/>
    <dgm:cxn modelId="{09C68441-962B-4A1B-ABCE-5838DAF6B93D}" type="presOf" srcId="{9844291B-D302-4317-84E4-7E600501FBE7}" destId="{B3FA1090-66AD-4175-A54B-B9D58E9E70E1}" srcOrd="0" destOrd="0" presId="urn:microsoft.com/office/officeart/2005/8/layout/vProcess5"/>
    <dgm:cxn modelId="{E8CC6975-CFBB-462F-A747-BC618D1D9790}" type="presOf" srcId="{9844291B-D302-4317-84E4-7E600501FBE7}" destId="{DC31595E-AD8C-44E9-81A2-F338DE05119D}" srcOrd="1" destOrd="0" presId="urn:microsoft.com/office/officeart/2005/8/layout/vProcess5"/>
    <dgm:cxn modelId="{EF3F387E-41CB-4CFE-B5C1-AC2D37C104D5}" srcId="{3053A873-61E4-463C-B407-A93A608BD90E}" destId="{E98EDD87-7558-4A3D-A9D2-B5CCEDBEB8D7}" srcOrd="2" destOrd="0" parTransId="{367C1870-E841-4FE8-9C70-C7CE4F1953A3}" sibTransId="{A934D36F-FB06-42F3-942F-5A4AA772205F}"/>
    <dgm:cxn modelId="{5C3C3A8D-C6A1-4EFE-9AD0-1EFC172E770B}" type="presOf" srcId="{418C41B0-75A7-4EA5-B956-36792B23DEF7}" destId="{37FE7B57-191E-440C-B3C8-206CD90B4E94}" srcOrd="0" destOrd="0" presId="urn:microsoft.com/office/officeart/2005/8/layout/vProcess5"/>
    <dgm:cxn modelId="{F13F2695-81D6-4EEB-955C-7BB7C6EC197D}" type="presOf" srcId="{A934D36F-FB06-42F3-942F-5A4AA772205F}" destId="{ED4433ED-B4DB-48F1-8F06-B5FF0A9918F5}" srcOrd="0" destOrd="0" presId="urn:microsoft.com/office/officeart/2005/8/layout/vProcess5"/>
    <dgm:cxn modelId="{0AC0E79F-EDC6-4051-953F-BBB509694DBD}" srcId="{3053A873-61E4-463C-B407-A93A608BD90E}" destId="{9844291B-D302-4317-84E4-7E600501FBE7}" srcOrd="0" destOrd="0" parTransId="{224CD072-304B-4525-8B48-6D694CFCFD7C}" sibTransId="{400DC70F-CC42-4B0B-A0DA-AF386D9D1C84}"/>
    <dgm:cxn modelId="{97F79EA8-279B-4989-B340-28B4FDA6FD44}" type="presOf" srcId="{BF4A2F1A-3037-40E0-9D3E-FBAFF7728041}" destId="{9311C4E4-DCC2-4690-8E4B-287F78D84D09}" srcOrd="0" destOrd="0" presId="urn:microsoft.com/office/officeart/2005/8/layout/vProcess5"/>
    <dgm:cxn modelId="{9F08EAC4-E284-410F-9B6F-3961398A6FB5}" type="presOf" srcId="{7EE458F6-BFD8-46CD-AA41-67A0B2D9623C}" destId="{FDE199D8-3355-4A11-859F-BB107AB6CA0D}" srcOrd="1" destOrd="0" presId="urn:microsoft.com/office/officeart/2005/8/layout/vProcess5"/>
    <dgm:cxn modelId="{D8F40BCC-ADED-46F1-80BB-4E5515587D64}" type="presOf" srcId="{BF4A2F1A-3037-40E0-9D3E-FBAFF7728041}" destId="{0847F38C-E962-4C11-B0CB-F2B662EAA731}" srcOrd="1" destOrd="0" presId="urn:microsoft.com/office/officeart/2005/8/layout/vProcess5"/>
    <dgm:cxn modelId="{00FABFDA-F5C5-48BD-9970-6A06C1B38B8F}" type="presOf" srcId="{7EE458F6-BFD8-46CD-AA41-67A0B2D9623C}" destId="{959AB3B5-6E44-4083-8FE0-2D5A08C998E4}" srcOrd="0" destOrd="0" presId="urn:microsoft.com/office/officeart/2005/8/layout/vProcess5"/>
    <dgm:cxn modelId="{56E837DD-8323-48DC-A256-34EAE9D6B780}" type="presOf" srcId="{400DC70F-CC42-4B0B-A0DA-AF386D9D1C84}" destId="{56D97735-91AB-416F-8535-B42DF38C3BE3}" srcOrd="0" destOrd="0" presId="urn:microsoft.com/office/officeart/2005/8/layout/vProcess5"/>
    <dgm:cxn modelId="{3F4D6BEE-2E0A-4C0D-9C8D-2172D65E3862}" srcId="{3053A873-61E4-463C-B407-A93A608BD90E}" destId="{7EE458F6-BFD8-46CD-AA41-67A0B2D9623C}" srcOrd="3" destOrd="0" parTransId="{28B0C291-4ABD-42CB-A0CF-764303D58A0D}" sibTransId="{D0D8392E-6785-4C3C-8EE5-4D60E76D888F}"/>
    <dgm:cxn modelId="{04C152B8-5B83-4A5D-8523-285FCA3AE18A}" type="presParOf" srcId="{F9A1FDBF-5EEC-4CEA-8E9E-20243ED1316A}" destId="{ADB0AC47-6C4F-4534-A344-92B657723EFB}" srcOrd="0" destOrd="0" presId="urn:microsoft.com/office/officeart/2005/8/layout/vProcess5"/>
    <dgm:cxn modelId="{7A37AE98-6D21-4FD0-BED2-6CD3C2C1BE67}" type="presParOf" srcId="{F9A1FDBF-5EEC-4CEA-8E9E-20243ED1316A}" destId="{B3FA1090-66AD-4175-A54B-B9D58E9E70E1}" srcOrd="1" destOrd="0" presId="urn:microsoft.com/office/officeart/2005/8/layout/vProcess5"/>
    <dgm:cxn modelId="{684EBCFC-A1FD-48EE-B732-36B41622D933}" type="presParOf" srcId="{F9A1FDBF-5EEC-4CEA-8E9E-20243ED1316A}" destId="{9311C4E4-DCC2-4690-8E4B-287F78D84D09}" srcOrd="2" destOrd="0" presId="urn:microsoft.com/office/officeart/2005/8/layout/vProcess5"/>
    <dgm:cxn modelId="{E6F33527-F775-4039-B8CF-08896D5889D2}" type="presParOf" srcId="{F9A1FDBF-5EEC-4CEA-8E9E-20243ED1316A}" destId="{ED9AC111-126C-410C-9FE3-CB2B5676CBA8}" srcOrd="3" destOrd="0" presId="urn:microsoft.com/office/officeart/2005/8/layout/vProcess5"/>
    <dgm:cxn modelId="{AC18F7AC-EA7E-448C-B229-9BBBDC4667F9}" type="presParOf" srcId="{F9A1FDBF-5EEC-4CEA-8E9E-20243ED1316A}" destId="{959AB3B5-6E44-4083-8FE0-2D5A08C998E4}" srcOrd="4" destOrd="0" presId="urn:microsoft.com/office/officeart/2005/8/layout/vProcess5"/>
    <dgm:cxn modelId="{ECABC86E-6332-4FCA-94A5-87DEF992DC37}" type="presParOf" srcId="{F9A1FDBF-5EEC-4CEA-8E9E-20243ED1316A}" destId="{56D97735-91AB-416F-8535-B42DF38C3BE3}" srcOrd="5" destOrd="0" presId="urn:microsoft.com/office/officeart/2005/8/layout/vProcess5"/>
    <dgm:cxn modelId="{6BBB57E9-91ED-4F6B-8F09-726FFE73A439}" type="presParOf" srcId="{F9A1FDBF-5EEC-4CEA-8E9E-20243ED1316A}" destId="{37FE7B57-191E-440C-B3C8-206CD90B4E94}" srcOrd="6" destOrd="0" presId="urn:microsoft.com/office/officeart/2005/8/layout/vProcess5"/>
    <dgm:cxn modelId="{6FE88F6A-1C48-4ED4-8AC8-8F81DA9FFBAC}" type="presParOf" srcId="{F9A1FDBF-5EEC-4CEA-8E9E-20243ED1316A}" destId="{ED4433ED-B4DB-48F1-8F06-B5FF0A9918F5}" srcOrd="7" destOrd="0" presId="urn:microsoft.com/office/officeart/2005/8/layout/vProcess5"/>
    <dgm:cxn modelId="{E91001BD-F9E9-448E-A9FC-233805525A60}" type="presParOf" srcId="{F9A1FDBF-5EEC-4CEA-8E9E-20243ED1316A}" destId="{DC31595E-AD8C-44E9-81A2-F338DE05119D}" srcOrd="8" destOrd="0" presId="urn:microsoft.com/office/officeart/2005/8/layout/vProcess5"/>
    <dgm:cxn modelId="{BCDC790D-667E-4D32-8E93-EF415C70F328}" type="presParOf" srcId="{F9A1FDBF-5EEC-4CEA-8E9E-20243ED1316A}" destId="{0847F38C-E962-4C11-B0CB-F2B662EAA731}" srcOrd="9" destOrd="0" presId="urn:microsoft.com/office/officeart/2005/8/layout/vProcess5"/>
    <dgm:cxn modelId="{BE8B9990-93C2-485B-A2F6-9ED853B21C89}" type="presParOf" srcId="{F9A1FDBF-5EEC-4CEA-8E9E-20243ED1316A}" destId="{738FA1C2-4F1D-4E07-B249-8DF5AB1182A9}" srcOrd="10" destOrd="0" presId="urn:microsoft.com/office/officeart/2005/8/layout/vProcess5"/>
    <dgm:cxn modelId="{50419C9E-AEC7-4FA4-9291-2184D4A53968}" type="presParOf" srcId="{F9A1FDBF-5EEC-4CEA-8E9E-20243ED1316A}" destId="{FDE199D8-3355-4A11-859F-BB107AB6CA0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E1D123-CE42-4E33-9AD5-C0CE29D6C506}" type="doc">
      <dgm:prSet loTypeId="urn:microsoft.com/office/officeart/2005/8/layout/cycle5" loCatId="cycle" qsTypeId="urn:microsoft.com/office/officeart/2005/8/quickstyle/simple4" qsCatId="simple" csTypeId="urn:microsoft.com/office/officeart/2005/8/colors/colorful2" csCatId="colorful"/>
      <dgm:spPr/>
      <dgm:t>
        <a:bodyPr/>
        <a:lstStyle/>
        <a:p>
          <a:endParaRPr lang="en-US"/>
        </a:p>
      </dgm:t>
    </dgm:pt>
    <dgm:pt modelId="{ED142E55-76BC-4B18-B2C4-8E2B61076CDF}">
      <dgm:prSet/>
      <dgm:spPr/>
      <dgm:t>
        <a:bodyPr/>
        <a:lstStyle/>
        <a:p>
          <a:r>
            <a:rPr lang="id-ID" b="1"/>
            <a:t>Finalterm Exam</a:t>
          </a:r>
          <a:endParaRPr lang="en-US"/>
        </a:p>
      </dgm:t>
    </dgm:pt>
    <dgm:pt modelId="{6A4CCE30-C193-4CD5-85D3-1DDD3C75F556}" type="parTrans" cxnId="{0271D9E9-FAB8-4B68-A552-E58BF69A1C04}">
      <dgm:prSet/>
      <dgm:spPr/>
      <dgm:t>
        <a:bodyPr/>
        <a:lstStyle/>
        <a:p>
          <a:endParaRPr lang="en-US"/>
        </a:p>
      </dgm:t>
    </dgm:pt>
    <dgm:pt modelId="{4212C7D6-31D3-4F91-9265-5FDDB232E4C4}" type="sibTrans" cxnId="{0271D9E9-FAB8-4B68-A552-E58BF69A1C04}">
      <dgm:prSet/>
      <dgm:spPr/>
      <dgm:t>
        <a:bodyPr/>
        <a:lstStyle/>
        <a:p>
          <a:endParaRPr lang="en-US"/>
        </a:p>
      </dgm:t>
    </dgm:pt>
    <dgm:pt modelId="{979E5559-0577-49B2-B3AE-D5D901C8028A}">
      <dgm:prSet/>
      <dgm:spPr/>
      <dgm:t>
        <a:bodyPr/>
        <a:lstStyle/>
        <a:p>
          <a:r>
            <a:rPr lang="id-ID" b="1"/>
            <a:t>Poster Exhibitions</a:t>
          </a:r>
          <a:endParaRPr lang="en-US"/>
        </a:p>
      </dgm:t>
    </dgm:pt>
    <dgm:pt modelId="{8FD4ACA1-E981-42EF-813A-1FC0639027D9}" type="parTrans" cxnId="{E10AC8D1-6C81-4184-8ACB-1C5370BE1A6B}">
      <dgm:prSet/>
      <dgm:spPr/>
      <dgm:t>
        <a:bodyPr/>
        <a:lstStyle/>
        <a:p>
          <a:endParaRPr lang="en-US"/>
        </a:p>
      </dgm:t>
    </dgm:pt>
    <dgm:pt modelId="{DFE30EF3-DA48-413F-9A96-7BD00882847A}" type="sibTrans" cxnId="{E10AC8D1-6C81-4184-8ACB-1C5370BE1A6B}">
      <dgm:prSet/>
      <dgm:spPr/>
      <dgm:t>
        <a:bodyPr/>
        <a:lstStyle/>
        <a:p>
          <a:endParaRPr lang="en-US"/>
        </a:p>
      </dgm:t>
    </dgm:pt>
    <dgm:pt modelId="{762DF7EA-C4D1-456B-89D0-28334BD86EFB}" type="pres">
      <dgm:prSet presAssocID="{CAE1D123-CE42-4E33-9AD5-C0CE29D6C506}" presName="cycle" presStyleCnt="0">
        <dgm:presLayoutVars>
          <dgm:dir/>
          <dgm:resizeHandles val="exact"/>
        </dgm:presLayoutVars>
      </dgm:prSet>
      <dgm:spPr/>
    </dgm:pt>
    <dgm:pt modelId="{6FFF17FA-A287-4FCA-AAF8-5D490469D34D}" type="pres">
      <dgm:prSet presAssocID="{ED142E55-76BC-4B18-B2C4-8E2B61076CDF}" presName="node" presStyleLbl="node1" presStyleIdx="0" presStyleCnt="2">
        <dgm:presLayoutVars>
          <dgm:bulletEnabled val="1"/>
        </dgm:presLayoutVars>
      </dgm:prSet>
      <dgm:spPr/>
    </dgm:pt>
    <dgm:pt modelId="{4802CA90-74B6-47A1-BE8D-D0E744FD1C46}" type="pres">
      <dgm:prSet presAssocID="{ED142E55-76BC-4B18-B2C4-8E2B61076CDF}" presName="spNode" presStyleCnt="0"/>
      <dgm:spPr/>
    </dgm:pt>
    <dgm:pt modelId="{5EF4AF5E-071F-46F4-8691-456EF505F103}" type="pres">
      <dgm:prSet presAssocID="{4212C7D6-31D3-4F91-9265-5FDDB232E4C4}" presName="sibTrans" presStyleLbl="sibTrans1D1" presStyleIdx="0" presStyleCnt="2"/>
      <dgm:spPr/>
    </dgm:pt>
    <dgm:pt modelId="{DBCA53D6-D19C-4F0A-8CE9-024532C59E7F}" type="pres">
      <dgm:prSet presAssocID="{979E5559-0577-49B2-B3AE-D5D901C8028A}" presName="node" presStyleLbl="node1" presStyleIdx="1" presStyleCnt="2">
        <dgm:presLayoutVars>
          <dgm:bulletEnabled val="1"/>
        </dgm:presLayoutVars>
      </dgm:prSet>
      <dgm:spPr/>
    </dgm:pt>
    <dgm:pt modelId="{5A75FF9C-E98B-4DDF-9269-7EAD3C9A38DF}" type="pres">
      <dgm:prSet presAssocID="{979E5559-0577-49B2-B3AE-D5D901C8028A}" presName="spNode" presStyleCnt="0"/>
      <dgm:spPr/>
    </dgm:pt>
    <dgm:pt modelId="{6AF2018E-0C49-40A8-B985-48F0CFDF4BE0}" type="pres">
      <dgm:prSet presAssocID="{DFE30EF3-DA48-413F-9A96-7BD00882847A}" presName="sibTrans" presStyleLbl="sibTrans1D1" presStyleIdx="1" presStyleCnt="2"/>
      <dgm:spPr/>
    </dgm:pt>
  </dgm:ptLst>
  <dgm:cxnLst>
    <dgm:cxn modelId="{74E0359C-AC5D-4517-87F1-824021386F86}" type="presOf" srcId="{979E5559-0577-49B2-B3AE-D5D901C8028A}" destId="{DBCA53D6-D19C-4F0A-8CE9-024532C59E7F}" srcOrd="0" destOrd="0" presId="urn:microsoft.com/office/officeart/2005/8/layout/cycle5"/>
    <dgm:cxn modelId="{80F52AAF-D332-447E-A2F4-7360A266924E}" type="presOf" srcId="{4212C7D6-31D3-4F91-9265-5FDDB232E4C4}" destId="{5EF4AF5E-071F-46F4-8691-456EF505F103}" srcOrd="0" destOrd="0" presId="urn:microsoft.com/office/officeart/2005/8/layout/cycle5"/>
    <dgm:cxn modelId="{39F009BA-5E00-4D8F-887E-53D69CDEE1BF}" type="presOf" srcId="{ED142E55-76BC-4B18-B2C4-8E2B61076CDF}" destId="{6FFF17FA-A287-4FCA-AAF8-5D490469D34D}" srcOrd="0" destOrd="0" presId="urn:microsoft.com/office/officeart/2005/8/layout/cycle5"/>
    <dgm:cxn modelId="{C3B159C6-5FEC-4712-A8DD-E539F2ED0F74}" type="presOf" srcId="{CAE1D123-CE42-4E33-9AD5-C0CE29D6C506}" destId="{762DF7EA-C4D1-456B-89D0-28334BD86EFB}" srcOrd="0" destOrd="0" presId="urn:microsoft.com/office/officeart/2005/8/layout/cycle5"/>
    <dgm:cxn modelId="{E10AC8D1-6C81-4184-8ACB-1C5370BE1A6B}" srcId="{CAE1D123-CE42-4E33-9AD5-C0CE29D6C506}" destId="{979E5559-0577-49B2-B3AE-D5D901C8028A}" srcOrd="1" destOrd="0" parTransId="{8FD4ACA1-E981-42EF-813A-1FC0639027D9}" sibTransId="{DFE30EF3-DA48-413F-9A96-7BD00882847A}"/>
    <dgm:cxn modelId="{0271D9E9-FAB8-4B68-A552-E58BF69A1C04}" srcId="{CAE1D123-CE42-4E33-9AD5-C0CE29D6C506}" destId="{ED142E55-76BC-4B18-B2C4-8E2B61076CDF}" srcOrd="0" destOrd="0" parTransId="{6A4CCE30-C193-4CD5-85D3-1DDD3C75F556}" sibTransId="{4212C7D6-31D3-4F91-9265-5FDDB232E4C4}"/>
    <dgm:cxn modelId="{A40EF7EE-1307-4A5C-8846-0B4FB645DFA1}" type="presOf" srcId="{DFE30EF3-DA48-413F-9A96-7BD00882847A}" destId="{6AF2018E-0C49-40A8-B985-48F0CFDF4BE0}" srcOrd="0" destOrd="0" presId="urn:microsoft.com/office/officeart/2005/8/layout/cycle5"/>
    <dgm:cxn modelId="{ED11CA9B-4BE9-4DFA-AD82-25F16225FF65}" type="presParOf" srcId="{762DF7EA-C4D1-456B-89D0-28334BD86EFB}" destId="{6FFF17FA-A287-4FCA-AAF8-5D490469D34D}" srcOrd="0" destOrd="0" presId="urn:microsoft.com/office/officeart/2005/8/layout/cycle5"/>
    <dgm:cxn modelId="{F0F123EB-E98F-448C-9AF1-2C3389FC2DA1}" type="presParOf" srcId="{762DF7EA-C4D1-456B-89D0-28334BD86EFB}" destId="{4802CA90-74B6-47A1-BE8D-D0E744FD1C46}" srcOrd="1" destOrd="0" presId="urn:microsoft.com/office/officeart/2005/8/layout/cycle5"/>
    <dgm:cxn modelId="{2AA65C56-A888-4D66-A146-EA5C25A0B1EE}" type="presParOf" srcId="{762DF7EA-C4D1-456B-89D0-28334BD86EFB}" destId="{5EF4AF5E-071F-46F4-8691-456EF505F103}" srcOrd="2" destOrd="0" presId="urn:microsoft.com/office/officeart/2005/8/layout/cycle5"/>
    <dgm:cxn modelId="{FC43E6DE-6E6D-471D-9104-B65692F47002}" type="presParOf" srcId="{762DF7EA-C4D1-456B-89D0-28334BD86EFB}" destId="{DBCA53D6-D19C-4F0A-8CE9-024532C59E7F}" srcOrd="3" destOrd="0" presId="urn:microsoft.com/office/officeart/2005/8/layout/cycle5"/>
    <dgm:cxn modelId="{530F25B2-E2A1-4DC8-B880-7FE04AB81162}" type="presParOf" srcId="{762DF7EA-C4D1-456B-89D0-28334BD86EFB}" destId="{5A75FF9C-E98B-4DDF-9269-7EAD3C9A38DF}" srcOrd="4" destOrd="0" presId="urn:microsoft.com/office/officeart/2005/8/layout/cycle5"/>
    <dgm:cxn modelId="{5BEE59F0-B7D6-4262-BCA6-9857A50ADF18}" type="presParOf" srcId="{762DF7EA-C4D1-456B-89D0-28334BD86EFB}" destId="{6AF2018E-0C49-40A8-B985-48F0CFDF4BE0}" srcOrd="5"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57972-7948-4CC0-8F54-AC4330639FCF}">
      <dsp:nvSpPr>
        <dsp:cNvPr id="0" name=""/>
        <dsp:cNvSpPr/>
      </dsp:nvSpPr>
      <dsp:spPr>
        <a:xfrm>
          <a:off x="2248" y="0"/>
          <a:ext cx="3519274" cy="4334608"/>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4272" tIns="330200" rIns="244272" bIns="330200" numCol="1" spcCol="1270" anchor="t" anchorCtr="0">
          <a:noAutofit/>
        </a:bodyPr>
        <a:lstStyle/>
        <a:p>
          <a:pPr marL="0" lvl="0" indent="0" algn="l" defTabSz="1066800">
            <a:lnSpc>
              <a:spcPct val="90000"/>
            </a:lnSpc>
            <a:spcBef>
              <a:spcPct val="0"/>
            </a:spcBef>
            <a:spcAft>
              <a:spcPct val="35000"/>
            </a:spcAft>
            <a:buNone/>
          </a:pPr>
          <a:r>
            <a:rPr lang="id-ID" sz="2400" kern="1200" dirty="0"/>
            <a:t>DARI SISI DURASI DAN LUAS WILAYAH KEKUASAAN TIDAK ADA SATU PUN KERAJAAN ISLAM YANG</a:t>
          </a:r>
          <a:r>
            <a:rPr lang="en-US" sz="2400" kern="1200" dirty="0"/>
            <a:t> DAPAT </a:t>
          </a:r>
          <a:r>
            <a:rPr lang="id-ID" sz="2400" kern="1200" dirty="0"/>
            <a:t>MENANDINGI NEGARA  OTTOMAN. </a:t>
          </a:r>
          <a:endParaRPr lang="en-US" sz="2400" kern="1200" dirty="0"/>
        </a:p>
      </dsp:txBody>
      <dsp:txXfrm>
        <a:off x="2248" y="1647151"/>
        <a:ext cx="3519274" cy="2600764"/>
      </dsp:txXfrm>
    </dsp:sp>
    <dsp:sp modelId="{0FF8DCCF-531D-44AE-A9E8-AD61716521F6}">
      <dsp:nvSpPr>
        <dsp:cNvPr id="0" name=""/>
        <dsp:cNvSpPr/>
      </dsp:nvSpPr>
      <dsp:spPr>
        <a:xfrm>
          <a:off x="1111694" y="433460"/>
          <a:ext cx="1300382" cy="130038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383" tIns="12700" rIns="10138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02131" y="623897"/>
        <a:ext cx="919508" cy="919508"/>
      </dsp:txXfrm>
    </dsp:sp>
    <dsp:sp modelId="{6FAF55C0-0794-43C6-A56B-29E1C9966B36}">
      <dsp:nvSpPr>
        <dsp:cNvPr id="0" name=""/>
        <dsp:cNvSpPr/>
      </dsp:nvSpPr>
      <dsp:spPr>
        <a:xfrm>
          <a:off x="195312" y="4334536"/>
          <a:ext cx="3133145" cy="72"/>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55FB40-84A9-433B-8BA1-9727C1B35AE1}">
      <dsp:nvSpPr>
        <dsp:cNvPr id="0" name=""/>
        <dsp:cNvSpPr/>
      </dsp:nvSpPr>
      <dsp:spPr>
        <a:xfrm>
          <a:off x="3834837" y="0"/>
          <a:ext cx="3133145" cy="4334608"/>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4272" tIns="330200" rIns="244272" bIns="330200" numCol="1" spcCol="1270" anchor="t" anchorCtr="0">
          <a:noAutofit/>
        </a:bodyPr>
        <a:lstStyle/>
        <a:p>
          <a:pPr marL="0" lvl="0" indent="0" algn="l" defTabSz="1244600">
            <a:lnSpc>
              <a:spcPct val="90000"/>
            </a:lnSpc>
            <a:spcBef>
              <a:spcPct val="0"/>
            </a:spcBef>
            <a:spcAft>
              <a:spcPct val="35000"/>
            </a:spcAft>
            <a:buNone/>
          </a:pPr>
          <a:r>
            <a:rPr lang="id-ID" sz="2800" kern="1200" dirty="0"/>
            <a:t>LAMA KEKUASAANN DINASTI INI SAMA DENGAN HABSBURG EMPIRE. </a:t>
          </a:r>
          <a:endParaRPr lang="en-US" sz="2800" kern="1200" dirty="0"/>
        </a:p>
      </dsp:txBody>
      <dsp:txXfrm>
        <a:off x="3834837" y="1647151"/>
        <a:ext cx="3133145" cy="2600764"/>
      </dsp:txXfrm>
    </dsp:sp>
    <dsp:sp modelId="{13910C0B-B742-493D-9B2D-AB1C9B558A6C}">
      <dsp:nvSpPr>
        <dsp:cNvPr id="0" name=""/>
        <dsp:cNvSpPr/>
      </dsp:nvSpPr>
      <dsp:spPr>
        <a:xfrm>
          <a:off x="4751219" y="433460"/>
          <a:ext cx="1300382" cy="1300382"/>
        </a:xfrm>
        <a:prstGeom prst="ellips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383" tIns="12700" rIns="10138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941656" y="623897"/>
        <a:ext cx="919508" cy="919508"/>
      </dsp:txXfrm>
    </dsp:sp>
    <dsp:sp modelId="{579AB983-EB06-47B5-AAC7-1EED44D9E859}">
      <dsp:nvSpPr>
        <dsp:cNvPr id="0" name=""/>
        <dsp:cNvSpPr/>
      </dsp:nvSpPr>
      <dsp:spPr>
        <a:xfrm>
          <a:off x="3834837" y="4334536"/>
          <a:ext cx="3133145" cy="72"/>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9D3A0C-5B25-46EB-8410-70F889608234}">
      <dsp:nvSpPr>
        <dsp:cNvPr id="0" name=""/>
        <dsp:cNvSpPr/>
      </dsp:nvSpPr>
      <dsp:spPr>
        <a:xfrm>
          <a:off x="7281297" y="0"/>
          <a:ext cx="3133145" cy="4334608"/>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4272" tIns="330200" rIns="244272" bIns="330200" numCol="1" spcCol="1270" anchor="t" anchorCtr="0">
          <a:noAutofit/>
        </a:bodyPr>
        <a:lstStyle/>
        <a:p>
          <a:pPr marL="0" lvl="0" indent="0" algn="l" defTabSz="1422400">
            <a:lnSpc>
              <a:spcPct val="90000"/>
            </a:lnSpc>
            <a:spcBef>
              <a:spcPct val="0"/>
            </a:spcBef>
            <a:spcAft>
              <a:spcPct val="35000"/>
            </a:spcAft>
            <a:buNone/>
          </a:pPr>
          <a:r>
            <a:rPr lang="id-ID" sz="3200" kern="1200" dirty="0"/>
            <a:t>WILAYAH TERBENTANG DARI ...</a:t>
          </a:r>
          <a:endParaRPr lang="en-US" sz="3200" kern="1200" dirty="0"/>
        </a:p>
      </dsp:txBody>
      <dsp:txXfrm>
        <a:off x="7281297" y="1647151"/>
        <a:ext cx="3133145" cy="2600764"/>
      </dsp:txXfrm>
    </dsp:sp>
    <dsp:sp modelId="{CC2F24FA-4C5C-4641-8A2F-81C9A378FF4C}">
      <dsp:nvSpPr>
        <dsp:cNvPr id="0" name=""/>
        <dsp:cNvSpPr/>
      </dsp:nvSpPr>
      <dsp:spPr>
        <a:xfrm>
          <a:off x="8197679" y="433460"/>
          <a:ext cx="1300382" cy="1300382"/>
        </a:xfrm>
        <a:prstGeom prst="ellips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383" tIns="12700" rIns="10138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88116" y="623897"/>
        <a:ext cx="919508" cy="919508"/>
      </dsp:txXfrm>
    </dsp:sp>
    <dsp:sp modelId="{8C06D008-8109-4831-8258-DC8C51444B65}">
      <dsp:nvSpPr>
        <dsp:cNvPr id="0" name=""/>
        <dsp:cNvSpPr/>
      </dsp:nvSpPr>
      <dsp:spPr>
        <a:xfrm>
          <a:off x="7281297" y="4334536"/>
          <a:ext cx="3133145" cy="72"/>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339AF-C761-40A6-9568-572A1394C6BE}">
      <dsp:nvSpPr>
        <dsp:cNvPr id="0" name=""/>
        <dsp:cNvSpPr/>
      </dsp:nvSpPr>
      <dsp:spPr>
        <a:xfrm>
          <a:off x="0" y="0"/>
          <a:ext cx="9753600" cy="15087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id-ID" sz="2900" kern="1200" dirty="0"/>
            <a:t>KAWASAN ATLANTIK SAMPAI EUFRAT</a:t>
          </a:r>
          <a:endParaRPr lang="en-US" sz="2900" kern="1200" dirty="0"/>
        </a:p>
      </dsp:txBody>
      <dsp:txXfrm>
        <a:off x="44190" y="44190"/>
        <a:ext cx="7998040" cy="1420380"/>
      </dsp:txXfrm>
    </dsp:sp>
    <dsp:sp modelId="{51800BC3-7A1B-4C66-B51F-8E0572489409}">
      <dsp:nvSpPr>
        <dsp:cNvPr id="0" name=""/>
        <dsp:cNvSpPr/>
      </dsp:nvSpPr>
      <dsp:spPr>
        <a:xfrm>
          <a:off x="816864" y="1783080"/>
          <a:ext cx="9753600" cy="1508760"/>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id-ID" sz="2900" kern="1200" dirty="0"/>
            <a:t>DARI PADANG SABANA RUSIA SAMPAI SAHARA</a:t>
          </a:r>
          <a:endParaRPr lang="en-US" sz="2900" kern="1200" dirty="0"/>
        </a:p>
      </dsp:txBody>
      <dsp:txXfrm>
        <a:off x="861054" y="1827270"/>
        <a:ext cx="7867662" cy="1420379"/>
      </dsp:txXfrm>
    </dsp:sp>
    <dsp:sp modelId="{FA67EA35-795A-4659-945F-A4EF627F16CE}">
      <dsp:nvSpPr>
        <dsp:cNvPr id="0" name=""/>
        <dsp:cNvSpPr/>
      </dsp:nvSpPr>
      <dsp:spPr>
        <a:xfrm>
          <a:off x="1621536" y="3566160"/>
          <a:ext cx="9753600" cy="1508760"/>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id-ID" sz="2900" kern="1200"/>
            <a:t>MELIPUTI DAERAH</a:t>
          </a:r>
          <a:r>
            <a:rPr lang="en-US" sz="2900" kern="1200"/>
            <a:t>-DAERAH</a:t>
          </a:r>
          <a:r>
            <a:rPr lang="id-ID" sz="2900" kern="1200"/>
            <a:t> PUSAT KEKUASAAN DUNIA ISLAM</a:t>
          </a:r>
          <a:endParaRPr lang="en-US" sz="2900" kern="1200"/>
        </a:p>
      </dsp:txBody>
      <dsp:txXfrm>
        <a:off x="1665726" y="3610350"/>
        <a:ext cx="7879853" cy="1420379"/>
      </dsp:txXfrm>
    </dsp:sp>
    <dsp:sp modelId="{5D6D6C3D-53A8-41A2-B3C3-EA8720912133}">
      <dsp:nvSpPr>
        <dsp:cNvPr id="0" name=""/>
        <dsp:cNvSpPr/>
      </dsp:nvSpPr>
      <dsp:spPr>
        <a:xfrm>
          <a:off x="2438400" y="5349240"/>
          <a:ext cx="9753600" cy="15087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id-ID" sz="2900" kern="1200"/>
            <a:t>DARI ARAH TENGGARA LAUT HITAM MELALUI IRAK SAMPAI HIJAZ: SYRIA, PALESTINA DAN MESIR</a:t>
          </a:r>
          <a:endParaRPr lang="en-US" sz="2900" kern="1200"/>
        </a:p>
      </dsp:txBody>
      <dsp:txXfrm>
        <a:off x="2482590" y="5393430"/>
        <a:ext cx="7867661" cy="1420379"/>
      </dsp:txXfrm>
    </dsp:sp>
    <dsp:sp modelId="{5BA5183E-66DB-43E3-9C51-43622A2CFDDE}">
      <dsp:nvSpPr>
        <dsp:cNvPr id="0" name=""/>
        <dsp:cNvSpPr/>
      </dsp:nvSpPr>
      <dsp:spPr>
        <a:xfrm>
          <a:off x="8772906" y="1155573"/>
          <a:ext cx="980694" cy="98069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993562" y="1155573"/>
        <a:ext cx="539382" cy="737972"/>
      </dsp:txXfrm>
    </dsp:sp>
    <dsp:sp modelId="{756AD202-8419-4FC2-BAB0-7002C245C47B}">
      <dsp:nvSpPr>
        <dsp:cNvPr id="0" name=""/>
        <dsp:cNvSpPr/>
      </dsp:nvSpPr>
      <dsp:spPr>
        <a:xfrm>
          <a:off x="9589770" y="2938653"/>
          <a:ext cx="980694" cy="980694"/>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810426" y="2938653"/>
        <a:ext cx="539382" cy="737972"/>
      </dsp:txXfrm>
    </dsp:sp>
    <dsp:sp modelId="{CC66E11A-9419-4B64-9976-61F6A9EAB448}">
      <dsp:nvSpPr>
        <dsp:cNvPr id="0" name=""/>
        <dsp:cNvSpPr/>
      </dsp:nvSpPr>
      <dsp:spPr>
        <a:xfrm>
          <a:off x="10394441" y="4721733"/>
          <a:ext cx="980694" cy="98069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615097" y="4721733"/>
        <a:ext cx="539382" cy="737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11644-58B1-43A4-9F41-EE8D7051F778}">
      <dsp:nvSpPr>
        <dsp:cNvPr id="0" name=""/>
        <dsp:cNvSpPr/>
      </dsp:nvSpPr>
      <dsp:spPr>
        <a:xfrm>
          <a:off x="0" y="107155"/>
          <a:ext cx="3809999" cy="228600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id-ID" sz="2500" kern="1200" dirty="0"/>
            <a:t>Mata kuliah ini memberikan kemampuan kepada mahasiswa untuk dapat</a:t>
          </a:r>
          <a:r>
            <a:rPr lang="en-US" sz="2500" kern="1200" dirty="0"/>
            <a:t>:</a:t>
          </a:r>
        </a:p>
      </dsp:txBody>
      <dsp:txXfrm>
        <a:off x="0" y="107155"/>
        <a:ext cx="3809999" cy="2286000"/>
      </dsp:txXfrm>
    </dsp:sp>
    <dsp:sp modelId="{1E3427EF-683A-45C7-9B1C-860ABD59AE93}">
      <dsp:nvSpPr>
        <dsp:cNvPr id="0" name=""/>
        <dsp:cNvSpPr/>
      </dsp:nvSpPr>
      <dsp:spPr>
        <a:xfrm>
          <a:off x="4191000" y="107155"/>
          <a:ext cx="3809999" cy="2286000"/>
        </a:xfrm>
        <a:prstGeom prst="rect">
          <a:avLst/>
        </a:prstGeom>
        <a:gradFill rotWithShape="0">
          <a:gsLst>
            <a:gs pos="0">
              <a:schemeClr val="accent5">
                <a:hueOff val="-1351709"/>
                <a:satOff val="-3484"/>
                <a:lumOff val="-2353"/>
                <a:alphaOff val="0"/>
                <a:lumMod val="110000"/>
                <a:satMod val="105000"/>
                <a:tint val="67000"/>
              </a:schemeClr>
            </a:gs>
            <a:gs pos="50000">
              <a:schemeClr val="accent5">
                <a:hueOff val="-1351709"/>
                <a:satOff val="-3484"/>
                <a:lumOff val="-2353"/>
                <a:alphaOff val="0"/>
                <a:lumMod val="105000"/>
                <a:satMod val="103000"/>
                <a:tint val="73000"/>
              </a:schemeClr>
            </a:gs>
            <a:gs pos="100000">
              <a:schemeClr val="accent5">
                <a:hueOff val="-1351709"/>
                <a:satOff val="-3484"/>
                <a:lumOff val="-23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1. M</a:t>
          </a:r>
          <a:r>
            <a:rPr lang="id-ID" sz="2500" kern="1200" dirty="0"/>
            <a:t>enjelaskan sejarah dan latar belakang peradaban dan kebudayaan Turki sejak migrasi dari Asia Tengah ke Eropa</a:t>
          </a:r>
          <a:r>
            <a:rPr lang="en-US" sz="2500" kern="1200" dirty="0"/>
            <a:t> </a:t>
          </a:r>
          <a:r>
            <a:rPr lang="id-ID" sz="2500" kern="1200" dirty="0"/>
            <a:t>(Eurasia)</a:t>
          </a:r>
          <a:endParaRPr lang="en-US" sz="2500" kern="1200" dirty="0"/>
        </a:p>
      </dsp:txBody>
      <dsp:txXfrm>
        <a:off x="4191000" y="107155"/>
        <a:ext cx="3809999" cy="2286000"/>
      </dsp:txXfrm>
    </dsp:sp>
    <dsp:sp modelId="{FB7842F2-43E4-43DD-9727-DCA384CBC28A}">
      <dsp:nvSpPr>
        <dsp:cNvPr id="0" name=""/>
        <dsp:cNvSpPr/>
      </dsp:nvSpPr>
      <dsp:spPr>
        <a:xfrm>
          <a:off x="8382000" y="107155"/>
          <a:ext cx="3809999" cy="2286000"/>
        </a:xfrm>
        <a:prstGeom prst="rect">
          <a:avLst/>
        </a:prstGeom>
        <a:gradFill rotWithShape="0">
          <a:gsLst>
            <a:gs pos="0">
              <a:schemeClr val="accent5">
                <a:hueOff val="-2703417"/>
                <a:satOff val="-6968"/>
                <a:lumOff val="-4706"/>
                <a:alphaOff val="0"/>
                <a:lumMod val="110000"/>
                <a:satMod val="105000"/>
                <a:tint val="67000"/>
              </a:schemeClr>
            </a:gs>
            <a:gs pos="50000">
              <a:schemeClr val="accent5">
                <a:hueOff val="-2703417"/>
                <a:satOff val="-6968"/>
                <a:lumOff val="-4706"/>
                <a:alphaOff val="0"/>
                <a:lumMod val="105000"/>
                <a:satMod val="103000"/>
                <a:tint val="73000"/>
              </a:schemeClr>
            </a:gs>
            <a:gs pos="100000">
              <a:schemeClr val="accent5">
                <a:hueOff val="-2703417"/>
                <a:satOff val="-6968"/>
                <a:lumOff val="-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2. </a:t>
          </a:r>
          <a:r>
            <a:rPr lang="id-ID" sz="2500" kern="1200" dirty="0"/>
            <a:t>Dinasti-Dinasti Islam Turki Pertama</a:t>
          </a:r>
          <a:endParaRPr lang="en-US" sz="2500" kern="1200" dirty="0"/>
        </a:p>
      </dsp:txBody>
      <dsp:txXfrm>
        <a:off x="8382000" y="107155"/>
        <a:ext cx="3809999" cy="2286000"/>
      </dsp:txXfrm>
    </dsp:sp>
    <dsp:sp modelId="{3F06EB93-F38C-4E56-9E22-672A03864539}">
      <dsp:nvSpPr>
        <dsp:cNvPr id="0" name=""/>
        <dsp:cNvSpPr/>
      </dsp:nvSpPr>
      <dsp:spPr>
        <a:xfrm>
          <a:off x="0" y="2774156"/>
          <a:ext cx="3809999" cy="2286000"/>
        </a:xfrm>
        <a:prstGeom prst="rect">
          <a:avLst/>
        </a:prstGeom>
        <a:gradFill rotWithShape="0">
          <a:gsLst>
            <a:gs pos="0">
              <a:schemeClr val="accent5">
                <a:hueOff val="-4055126"/>
                <a:satOff val="-10451"/>
                <a:lumOff val="-7059"/>
                <a:alphaOff val="0"/>
                <a:lumMod val="110000"/>
                <a:satMod val="105000"/>
                <a:tint val="67000"/>
              </a:schemeClr>
            </a:gs>
            <a:gs pos="50000">
              <a:schemeClr val="accent5">
                <a:hueOff val="-4055126"/>
                <a:satOff val="-10451"/>
                <a:lumOff val="-7059"/>
                <a:alphaOff val="0"/>
                <a:lumMod val="105000"/>
                <a:satMod val="103000"/>
                <a:tint val="73000"/>
              </a:schemeClr>
            </a:gs>
            <a:gs pos="100000">
              <a:schemeClr val="accent5">
                <a:hueOff val="-4055126"/>
                <a:satOff val="-10451"/>
                <a:lumOff val="-705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3.</a:t>
          </a:r>
          <a:r>
            <a:rPr lang="id-ID" sz="2500" kern="1200"/>
            <a:t> </a:t>
          </a:r>
          <a:r>
            <a:rPr lang="en-US" sz="2500" kern="1200"/>
            <a:t> </a:t>
          </a:r>
          <a:r>
            <a:rPr lang="id-ID" sz="2500" kern="1200"/>
            <a:t>Dinasti Seljuk Raya</a:t>
          </a:r>
          <a:r>
            <a:rPr lang="en-US" sz="2500" kern="1200"/>
            <a:t> dan </a:t>
          </a:r>
          <a:r>
            <a:rPr lang="id-ID" sz="2500" kern="1200"/>
            <a:t>Dinasti Seljuk Rum</a:t>
          </a:r>
          <a:endParaRPr lang="en-US" sz="2500" kern="1200"/>
        </a:p>
      </dsp:txBody>
      <dsp:txXfrm>
        <a:off x="0" y="2774156"/>
        <a:ext cx="3809999" cy="2286000"/>
      </dsp:txXfrm>
    </dsp:sp>
    <dsp:sp modelId="{EC2ACEA5-2226-4167-B454-E87F40BF9132}">
      <dsp:nvSpPr>
        <dsp:cNvPr id="0" name=""/>
        <dsp:cNvSpPr/>
      </dsp:nvSpPr>
      <dsp:spPr>
        <a:xfrm>
          <a:off x="4191000" y="2774155"/>
          <a:ext cx="3809999" cy="2286000"/>
        </a:xfrm>
        <a:prstGeom prst="rect">
          <a:avLst/>
        </a:prstGeom>
        <a:gradFill rotWithShape="0">
          <a:gsLst>
            <a:gs pos="0">
              <a:schemeClr val="accent5">
                <a:hueOff val="-5406834"/>
                <a:satOff val="-13935"/>
                <a:lumOff val="-9412"/>
                <a:alphaOff val="0"/>
                <a:lumMod val="110000"/>
                <a:satMod val="105000"/>
                <a:tint val="67000"/>
              </a:schemeClr>
            </a:gs>
            <a:gs pos="50000">
              <a:schemeClr val="accent5">
                <a:hueOff val="-5406834"/>
                <a:satOff val="-13935"/>
                <a:lumOff val="-9412"/>
                <a:alphaOff val="0"/>
                <a:lumMod val="105000"/>
                <a:satMod val="103000"/>
                <a:tint val="73000"/>
              </a:schemeClr>
            </a:gs>
            <a:gs pos="100000">
              <a:schemeClr val="accent5">
                <a:hueOff val="-5406834"/>
                <a:satOff val="-13935"/>
                <a:lumOff val="-941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4. </a:t>
          </a:r>
          <a:r>
            <a:rPr lang="id-ID" sz="2500" kern="1200"/>
            <a:t> Konfederasi Negara-Negara Turki </a:t>
          </a:r>
          <a:endParaRPr lang="en-US" sz="2500" kern="1200"/>
        </a:p>
      </dsp:txBody>
      <dsp:txXfrm>
        <a:off x="4191000" y="2774155"/>
        <a:ext cx="3809999" cy="2286000"/>
      </dsp:txXfrm>
    </dsp:sp>
    <dsp:sp modelId="{29FF7BCF-7083-4B04-837C-50BC3DFCF79F}">
      <dsp:nvSpPr>
        <dsp:cNvPr id="0" name=""/>
        <dsp:cNvSpPr/>
      </dsp:nvSpPr>
      <dsp:spPr>
        <a:xfrm>
          <a:off x="8382000" y="2774155"/>
          <a:ext cx="3809999" cy="2286000"/>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5.  The</a:t>
          </a:r>
          <a:r>
            <a:rPr lang="id-ID" sz="2500" kern="1200"/>
            <a:t> 3 </a:t>
          </a:r>
          <a:r>
            <a:rPr lang="id-ID" sz="2500" i="1" kern="1200"/>
            <a:t>gunpowder dynasties</a:t>
          </a:r>
          <a:r>
            <a:rPr lang="id-ID" sz="2500" kern="1200"/>
            <a:t> : Negara Ottoman (</a:t>
          </a:r>
          <a:r>
            <a:rPr lang="id-ID" sz="2500" i="1" kern="1200"/>
            <a:t>Osmanli Devleti</a:t>
          </a:r>
          <a:r>
            <a:rPr lang="id-ID" sz="2500" kern="1200"/>
            <a:t>), Dinasti Mughal, Dinasti Safavid) </a:t>
          </a:r>
          <a:r>
            <a:rPr lang="en-US" sz="2500" kern="1200"/>
            <a:t> sampai </a:t>
          </a:r>
          <a:r>
            <a:rPr lang="id-ID" sz="2500" kern="1200"/>
            <a:t> jatuhnya Negara Ottoman. </a:t>
          </a:r>
          <a:endParaRPr lang="en-US" sz="2500" kern="1200"/>
        </a:p>
      </dsp:txBody>
      <dsp:txXfrm>
        <a:off x="8382000" y="2774155"/>
        <a:ext cx="3809999" cy="2286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9C7C4-CA0E-410A-B32E-5ABEBADD3ADA}">
      <dsp:nvSpPr>
        <dsp:cNvPr id="0" name=""/>
        <dsp:cNvSpPr/>
      </dsp:nvSpPr>
      <dsp:spPr>
        <a:xfrm>
          <a:off x="0" y="0"/>
          <a:ext cx="608965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DD80F74-2E37-48FA-8DE1-38961DE6484A}">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JANGAN TERLAMBAT MASUK KELAS</a:t>
          </a:r>
          <a:r>
            <a:rPr lang="id-ID" sz="3200" kern="1200" dirty="0"/>
            <a:t> YAAAA</a:t>
          </a:r>
          <a:r>
            <a:rPr lang="en-US" sz="3200" kern="1200" dirty="0"/>
            <a:t>!!!</a:t>
          </a:r>
          <a:r>
            <a:rPr lang="id-ID" sz="3200" kern="1200" dirty="0"/>
            <a:t> </a:t>
          </a:r>
          <a:endParaRPr lang="en-US" sz="3200" kern="1200" dirty="0"/>
        </a:p>
      </dsp:txBody>
      <dsp:txXfrm>
        <a:off x="0" y="0"/>
        <a:ext cx="6089650" cy="1393031"/>
      </dsp:txXfrm>
    </dsp:sp>
    <dsp:sp modelId="{9AEB528D-2016-4601-97E7-430304BA657D}">
      <dsp:nvSpPr>
        <dsp:cNvPr id="0" name=""/>
        <dsp:cNvSpPr/>
      </dsp:nvSpPr>
      <dsp:spPr>
        <a:xfrm>
          <a:off x="0" y="1393031"/>
          <a:ext cx="6089650"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C009ED-EBA8-49CC-9A9D-C4DE4AFC85C0}">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d-ID" sz="3200" kern="1200" dirty="0"/>
            <a:t>JANGAN NGOBROL </a:t>
          </a:r>
          <a:r>
            <a:rPr lang="en-US" sz="3200" kern="1200" dirty="0"/>
            <a:t>DAN BISIK-BISIK </a:t>
          </a:r>
          <a:r>
            <a:rPr lang="id-ID" sz="3200" kern="1200" dirty="0"/>
            <a:t>DI KELAS JUGA YAAAA!!!</a:t>
          </a:r>
          <a:endParaRPr lang="en-US" sz="3200" kern="1200" dirty="0"/>
        </a:p>
      </dsp:txBody>
      <dsp:txXfrm>
        <a:off x="0" y="1393031"/>
        <a:ext cx="6089650" cy="1393031"/>
      </dsp:txXfrm>
    </dsp:sp>
    <dsp:sp modelId="{684B4BB1-F0D6-4305-A7E2-6FB3BB6EC807}">
      <dsp:nvSpPr>
        <dsp:cNvPr id="0" name=""/>
        <dsp:cNvSpPr/>
      </dsp:nvSpPr>
      <dsp:spPr>
        <a:xfrm>
          <a:off x="0" y="2786062"/>
          <a:ext cx="6089650"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FDDEACF-46D0-4992-91BA-BF6DA6423B4D}">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d-ID" sz="3200" kern="1200" dirty="0"/>
            <a:t>JANGAN </a:t>
          </a:r>
          <a:r>
            <a:rPr lang="en-US" sz="3200" kern="1200" dirty="0"/>
            <a:t>PAMER</a:t>
          </a:r>
          <a:r>
            <a:rPr lang="id-ID" sz="3200" kern="1200" dirty="0"/>
            <a:t> GADGET DI KELAS </a:t>
          </a:r>
          <a:endParaRPr lang="en-US" sz="3200" kern="1200" dirty="0"/>
        </a:p>
      </dsp:txBody>
      <dsp:txXfrm>
        <a:off x="0" y="2786062"/>
        <a:ext cx="6089650" cy="1393031"/>
      </dsp:txXfrm>
    </dsp:sp>
    <dsp:sp modelId="{CB963184-4F79-4FA3-824E-1873D2A9D0FF}">
      <dsp:nvSpPr>
        <dsp:cNvPr id="0" name=""/>
        <dsp:cNvSpPr/>
      </dsp:nvSpPr>
      <dsp:spPr>
        <a:xfrm>
          <a:off x="0" y="4179093"/>
          <a:ext cx="608965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D0787F7-14F1-4141-8C46-BE31FEFCFFDD}">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d-ID" sz="3200" kern="1200" dirty="0"/>
            <a:t>JANGAN WHATSAPPS-AN, FB-AN, LINE-AN, SMS-AN, EMAIL2-AN</a:t>
          </a:r>
          <a:r>
            <a:rPr lang="en-US" sz="3200" kern="1200" dirty="0"/>
            <a:t>, INSTAGRAM-AN, CUIT-CUIT-AN, HASHTAG-AN </a:t>
          </a:r>
          <a:r>
            <a:rPr lang="id-ID" sz="3200" kern="1200" dirty="0"/>
            <a:t>... </a:t>
          </a:r>
          <a:endParaRPr lang="en-US" sz="3200" kern="1200" dirty="0"/>
        </a:p>
      </dsp:txBody>
      <dsp:txXfrm>
        <a:off x="0" y="4179093"/>
        <a:ext cx="6089650" cy="1393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4D960-114C-4FC7-8B51-F763800DA85F}">
      <dsp:nvSpPr>
        <dsp:cNvPr id="0" name=""/>
        <dsp:cNvSpPr/>
      </dsp:nvSpPr>
      <dsp:spPr>
        <a:xfrm>
          <a:off x="388256" y="1669"/>
          <a:ext cx="1964610" cy="1964610"/>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id-ID" sz="2900" kern="1200"/>
            <a:t>NO TEXTING</a:t>
          </a:r>
          <a:endParaRPr lang="en-US" sz="2900" kern="1200"/>
        </a:p>
      </dsp:txBody>
      <dsp:txXfrm>
        <a:off x="675966" y="289379"/>
        <a:ext cx="1389190" cy="1389190"/>
      </dsp:txXfrm>
    </dsp:sp>
    <dsp:sp modelId="{8B40A54E-87DB-4CAA-B057-4E952D2B8D9E}">
      <dsp:nvSpPr>
        <dsp:cNvPr id="0" name=""/>
        <dsp:cNvSpPr/>
      </dsp:nvSpPr>
      <dsp:spPr>
        <a:xfrm rot="10800000">
          <a:off x="1026755" y="2152180"/>
          <a:ext cx="687613" cy="394108"/>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720049-29B5-48B6-A393-6688D3698255}">
      <dsp:nvSpPr>
        <dsp:cNvPr id="0" name=""/>
        <dsp:cNvSpPr/>
      </dsp:nvSpPr>
      <dsp:spPr>
        <a:xfrm>
          <a:off x="431604" y="2709881"/>
          <a:ext cx="1877914" cy="185263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id-ID" sz="2800" kern="1200" dirty="0"/>
            <a:t>NO DIALING</a:t>
          </a:r>
          <a:endParaRPr lang="en-US" sz="2800" kern="1200" dirty="0"/>
        </a:p>
      </dsp:txBody>
      <dsp:txXfrm>
        <a:off x="706618" y="2981193"/>
        <a:ext cx="1327886" cy="1310013"/>
      </dsp:txXfrm>
    </dsp:sp>
    <dsp:sp modelId="{F6D7DED2-9215-4BF3-86B7-7633A31F5253}">
      <dsp:nvSpPr>
        <dsp:cNvPr id="0" name=""/>
        <dsp:cNvSpPr/>
      </dsp:nvSpPr>
      <dsp:spPr>
        <a:xfrm rot="4931889">
          <a:off x="2492613" y="3238299"/>
          <a:ext cx="687613" cy="394108"/>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FE5BF1-649F-4FE3-AA07-E3CA08C7A00A}">
      <dsp:nvSpPr>
        <dsp:cNvPr id="0" name=""/>
        <dsp:cNvSpPr/>
      </dsp:nvSpPr>
      <dsp:spPr>
        <a:xfrm>
          <a:off x="3335173" y="1701709"/>
          <a:ext cx="3020225" cy="291679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id-ID" sz="2800" kern="1200" dirty="0"/>
            <a:t>NO HAND-HELD CELL PHONE WHILE STUDYING</a:t>
          </a:r>
          <a:endParaRPr lang="en-US" sz="2800" kern="1200" dirty="0"/>
        </a:p>
      </dsp:txBody>
      <dsp:txXfrm>
        <a:off x="3777475" y="2128864"/>
        <a:ext cx="2135621" cy="2062486"/>
      </dsp:txXfrm>
    </dsp:sp>
    <dsp:sp modelId="{7C6F840B-98F9-43B7-B096-599BF81955B0}">
      <dsp:nvSpPr>
        <dsp:cNvPr id="0" name=""/>
        <dsp:cNvSpPr/>
      </dsp:nvSpPr>
      <dsp:spPr>
        <a:xfrm rot="5428612">
          <a:off x="6513901" y="2979802"/>
          <a:ext cx="687613" cy="394108"/>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B15A46-8314-4A37-B03A-9A9D91517FFF}">
      <dsp:nvSpPr>
        <dsp:cNvPr id="0" name=""/>
        <dsp:cNvSpPr/>
      </dsp:nvSpPr>
      <dsp:spPr>
        <a:xfrm>
          <a:off x="7337704" y="1701709"/>
          <a:ext cx="3177895" cy="2984735"/>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id-ID" sz="2900" kern="1200" dirty="0"/>
            <a:t>IT’S THE LAW! </a:t>
          </a:r>
          <a:endParaRPr lang="en-US" sz="2900" kern="1200" dirty="0"/>
        </a:p>
      </dsp:txBody>
      <dsp:txXfrm>
        <a:off x="7803096" y="2138813"/>
        <a:ext cx="2247111" cy="21105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5F27C-FE68-4FA7-8BE3-B2AEDC8717AE}">
      <dsp:nvSpPr>
        <dsp:cNvPr id="0" name=""/>
        <dsp:cNvSpPr/>
      </dsp:nvSpPr>
      <dsp:spPr>
        <a:xfrm>
          <a:off x="0" y="37482"/>
          <a:ext cx="6089650" cy="174790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t>Islam and the Turks</a:t>
          </a:r>
          <a:endParaRPr lang="en-US" sz="4400" kern="1200"/>
        </a:p>
      </dsp:txBody>
      <dsp:txXfrm>
        <a:off x="85326" y="122808"/>
        <a:ext cx="5918998" cy="1577254"/>
      </dsp:txXfrm>
    </dsp:sp>
    <dsp:sp modelId="{B07F4842-EEDC-4B27-9294-497DE4C81A09}">
      <dsp:nvSpPr>
        <dsp:cNvPr id="0" name=""/>
        <dsp:cNvSpPr/>
      </dsp:nvSpPr>
      <dsp:spPr>
        <a:xfrm>
          <a:off x="0" y="1912109"/>
          <a:ext cx="6089650" cy="1747906"/>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t>Opening of Anatolia to Islam</a:t>
          </a:r>
          <a:endParaRPr lang="en-US" sz="4400" kern="1200"/>
        </a:p>
      </dsp:txBody>
      <dsp:txXfrm>
        <a:off x="85326" y="1997435"/>
        <a:ext cx="5918998" cy="1577254"/>
      </dsp:txXfrm>
    </dsp:sp>
    <dsp:sp modelId="{B484308F-2B85-40B4-9498-A8FC3D812506}">
      <dsp:nvSpPr>
        <dsp:cNvPr id="0" name=""/>
        <dsp:cNvSpPr/>
      </dsp:nvSpPr>
      <dsp:spPr>
        <a:xfrm>
          <a:off x="0" y="3786735"/>
          <a:ext cx="6089650" cy="1747906"/>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a:t>Mongol Occupation of Anatolia</a:t>
          </a:r>
          <a:endParaRPr lang="en-US" sz="4400" kern="1200"/>
        </a:p>
      </dsp:txBody>
      <dsp:txXfrm>
        <a:off x="85326" y="3872061"/>
        <a:ext cx="5918998" cy="15772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A1090-66AD-4175-A54B-B9D58E9E70E1}">
      <dsp:nvSpPr>
        <dsp:cNvPr id="0" name=""/>
        <dsp:cNvSpPr/>
      </dsp:nvSpPr>
      <dsp:spPr>
        <a:xfrm>
          <a:off x="0" y="0"/>
          <a:ext cx="5962176" cy="150876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d-ID" sz="3100" kern="1200"/>
            <a:t>Perbedaan kondisi Eropa dan Dinasti Usmani</a:t>
          </a:r>
          <a:endParaRPr lang="en-US" sz="3100" kern="1200"/>
        </a:p>
      </dsp:txBody>
      <dsp:txXfrm>
        <a:off x="44190" y="44190"/>
        <a:ext cx="4206616" cy="1420380"/>
      </dsp:txXfrm>
    </dsp:sp>
    <dsp:sp modelId="{9311C4E4-DCC2-4690-8E4B-287F78D84D09}">
      <dsp:nvSpPr>
        <dsp:cNvPr id="0" name=""/>
        <dsp:cNvSpPr/>
      </dsp:nvSpPr>
      <dsp:spPr>
        <a:xfrm>
          <a:off x="499332" y="1783080"/>
          <a:ext cx="5962176" cy="1508760"/>
        </a:xfrm>
        <a:prstGeom prst="roundRect">
          <a:avLst>
            <a:gd name="adj" fmla="val 10000"/>
          </a:avLst>
        </a:prstGeom>
        <a:gradFill rotWithShape="0">
          <a:gsLst>
            <a:gs pos="0">
              <a:schemeClr val="accent2">
                <a:hueOff val="-485121"/>
                <a:satOff val="-27976"/>
                <a:lumOff val="2876"/>
                <a:alphaOff val="0"/>
                <a:lumMod val="110000"/>
                <a:satMod val="105000"/>
                <a:tint val="67000"/>
              </a:schemeClr>
            </a:gs>
            <a:gs pos="50000">
              <a:schemeClr val="accent2">
                <a:hueOff val="-485121"/>
                <a:satOff val="-27976"/>
                <a:lumOff val="2876"/>
                <a:alphaOff val="0"/>
                <a:lumMod val="105000"/>
                <a:satMod val="103000"/>
                <a:tint val="73000"/>
              </a:schemeClr>
            </a:gs>
            <a:gs pos="100000">
              <a:schemeClr val="accent2">
                <a:hueOff val="-485121"/>
                <a:satOff val="-27976"/>
                <a:lumOff val="287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d-ID" sz="3100" kern="1200"/>
            <a:t>Revolusi Konstitusi 1876  Sultan Abdul Hamid II</a:t>
          </a:r>
          <a:endParaRPr lang="en-US" sz="3100" kern="1200"/>
        </a:p>
      </dsp:txBody>
      <dsp:txXfrm>
        <a:off x="543522" y="1827270"/>
        <a:ext cx="4393769" cy="1420379"/>
      </dsp:txXfrm>
    </dsp:sp>
    <dsp:sp modelId="{ED9AC111-126C-410C-9FE3-CB2B5676CBA8}">
      <dsp:nvSpPr>
        <dsp:cNvPr id="0" name=""/>
        <dsp:cNvSpPr/>
      </dsp:nvSpPr>
      <dsp:spPr>
        <a:xfrm>
          <a:off x="991211" y="3566160"/>
          <a:ext cx="5962176" cy="1508760"/>
        </a:xfrm>
        <a:prstGeom prst="roundRect">
          <a:avLst>
            <a:gd name="adj" fmla="val 10000"/>
          </a:avLst>
        </a:prstGeom>
        <a:gradFill rotWithShape="0">
          <a:gsLst>
            <a:gs pos="0">
              <a:schemeClr val="accent2">
                <a:hueOff val="-970242"/>
                <a:satOff val="-55952"/>
                <a:lumOff val="5752"/>
                <a:alphaOff val="0"/>
                <a:lumMod val="110000"/>
                <a:satMod val="105000"/>
                <a:tint val="67000"/>
              </a:schemeClr>
            </a:gs>
            <a:gs pos="50000">
              <a:schemeClr val="accent2">
                <a:hueOff val="-970242"/>
                <a:satOff val="-55952"/>
                <a:lumOff val="5752"/>
                <a:alphaOff val="0"/>
                <a:lumMod val="105000"/>
                <a:satMod val="103000"/>
                <a:tint val="73000"/>
              </a:schemeClr>
            </a:gs>
            <a:gs pos="100000">
              <a:schemeClr val="accent2">
                <a:hueOff val="-970242"/>
                <a:satOff val="-55952"/>
                <a:lumOff val="575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d-ID" sz="3100" kern="1200"/>
            <a:t>Isu Pan-Islamisme</a:t>
          </a:r>
          <a:endParaRPr lang="en-US" sz="3100" kern="1200"/>
        </a:p>
      </dsp:txBody>
      <dsp:txXfrm>
        <a:off x="1035401" y="3610350"/>
        <a:ext cx="4401222" cy="1420379"/>
      </dsp:txXfrm>
    </dsp:sp>
    <dsp:sp modelId="{959AB3B5-6E44-4083-8FE0-2D5A08C998E4}">
      <dsp:nvSpPr>
        <dsp:cNvPr id="0" name=""/>
        <dsp:cNvSpPr/>
      </dsp:nvSpPr>
      <dsp:spPr>
        <a:xfrm>
          <a:off x="1490543" y="5349240"/>
          <a:ext cx="5962176" cy="1508760"/>
        </a:xfrm>
        <a:prstGeom prst="roundRect">
          <a:avLst>
            <a:gd name="adj" fmla="val 10000"/>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d-ID" sz="3100" kern="1200"/>
            <a:t>Masa-masa menurunnya kekuasaan Dinasti Usmani </a:t>
          </a:r>
          <a:endParaRPr lang="en-US" sz="3100" kern="1200"/>
        </a:p>
      </dsp:txBody>
      <dsp:txXfrm>
        <a:off x="1534733" y="5393430"/>
        <a:ext cx="4393769" cy="1420379"/>
      </dsp:txXfrm>
    </dsp:sp>
    <dsp:sp modelId="{56D97735-91AB-416F-8535-B42DF38C3BE3}">
      <dsp:nvSpPr>
        <dsp:cNvPr id="0" name=""/>
        <dsp:cNvSpPr/>
      </dsp:nvSpPr>
      <dsp:spPr>
        <a:xfrm>
          <a:off x="4981482" y="1155573"/>
          <a:ext cx="980694" cy="980694"/>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02138" y="1155573"/>
        <a:ext cx="539382" cy="737972"/>
      </dsp:txXfrm>
    </dsp:sp>
    <dsp:sp modelId="{37FE7B57-191E-440C-B3C8-206CD90B4E94}">
      <dsp:nvSpPr>
        <dsp:cNvPr id="0" name=""/>
        <dsp:cNvSpPr/>
      </dsp:nvSpPr>
      <dsp:spPr>
        <a:xfrm>
          <a:off x="5480814" y="2938653"/>
          <a:ext cx="980694" cy="980694"/>
        </a:xfrm>
        <a:prstGeom prst="downArrow">
          <a:avLst>
            <a:gd name="adj1" fmla="val 55000"/>
            <a:gd name="adj2" fmla="val 45000"/>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01470" y="2938653"/>
        <a:ext cx="539382" cy="737972"/>
      </dsp:txXfrm>
    </dsp:sp>
    <dsp:sp modelId="{ED4433ED-B4DB-48F1-8F06-B5FF0A9918F5}">
      <dsp:nvSpPr>
        <dsp:cNvPr id="0" name=""/>
        <dsp:cNvSpPr/>
      </dsp:nvSpPr>
      <dsp:spPr>
        <a:xfrm>
          <a:off x="5972693" y="4721733"/>
          <a:ext cx="980694" cy="980694"/>
        </a:xfrm>
        <a:prstGeom prst="downArrow">
          <a:avLst>
            <a:gd name="adj1" fmla="val 55000"/>
            <a:gd name="adj2" fmla="val 45000"/>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193349" y="4721733"/>
        <a:ext cx="539382" cy="7379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F17FA-A287-4FCA-AAF8-5D490469D34D}">
      <dsp:nvSpPr>
        <dsp:cNvPr id="0" name=""/>
        <dsp:cNvSpPr/>
      </dsp:nvSpPr>
      <dsp:spPr>
        <a:xfrm>
          <a:off x="877" y="1550156"/>
          <a:ext cx="3084749" cy="200508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id-ID" sz="4300" b="1" kern="1200"/>
            <a:t>Finalterm Exam</a:t>
          </a:r>
          <a:endParaRPr lang="en-US" sz="4300" kern="1200"/>
        </a:p>
      </dsp:txBody>
      <dsp:txXfrm>
        <a:off x="98757" y="1648036"/>
        <a:ext cx="2888989" cy="1809327"/>
      </dsp:txXfrm>
    </dsp:sp>
    <dsp:sp modelId="{5EF4AF5E-071F-46F4-8691-456EF505F103}">
      <dsp:nvSpPr>
        <dsp:cNvPr id="0" name=""/>
        <dsp:cNvSpPr/>
      </dsp:nvSpPr>
      <dsp:spPr>
        <a:xfrm>
          <a:off x="1543251" y="849514"/>
          <a:ext cx="3406371" cy="3406371"/>
        </a:xfrm>
        <a:custGeom>
          <a:avLst/>
          <a:gdLst/>
          <a:ahLst/>
          <a:cxnLst/>
          <a:rect l="0" t="0" r="0" b="0"/>
          <a:pathLst>
            <a:path>
              <a:moveTo>
                <a:pt x="716247" y="315095"/>
              </a:moveTo>
              <a:arcTo wR="1703185" hR="1703185" stAng="14075220" swAng="4249561"/>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BCA53D6-D19C-4F0A-8CE9-024532C59E7F}">
      <dsp:nvSpPr>
        <dsp:cNvPr id="0" name=""/>
        <dsp:cNvSpPr/>
      </dsp:nvSpPr>
      <dsp:spPr>
        <a:xfrm>
          <a:off x="3407248" y="1550156"/>
          <a:ext cx="3084749" cy="200508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id-ID" sz="4300" b="1" kern="1200"/>
            <a:t>Poster Exhibitions</a:t>
          </a:r>
          <a:endParaRPr lang="en-US" sz="4300" kern="1200"/>
        </a:p>
      </dsp:txBody>
      <dsp:txXfrm>
        <a:off x="3505128" y="1648036"/>
        <a:ext cx="2888989" cy="1809327"/>
      </dsp:txXfrm>
    </dsp:sp>
    <dsp:sp modelId="{6AF2018E-0C49-40A8-B985-48F0CFDF4BE0}">
      <dsp:nvSpPr>
        <dsp:cNvPr id="0" name=""/>
        <dsp:cNvSpPr/>
      </dsp:nvSpPr>
      <dsp:spPr>
        <a:xfrm>
          <a:off x="1543251" y="849514"/>
          <a:ext cx="3406371" cy="3406371"/>
        </a:xfrm>
        <a:custGeom>
          <a:avLst/>
          <a:gdLst/>
          <a:ahLst/>
          <a:cxnLst/>
          <a:rect l="0" t="0" r="0" b="0"/>
          <a:pathLst>
            <a:path>
              <a:moveTo>
                <a:pt x="2690123" y="3091275"/>
              </a:moveTo>
              <a:arcTo wR="1703185" hR="1703185" stAng="3275220" swAng="4249561"/>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5709-A964-4815-B269-34E55396EC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1312D235-7010-49E3-9FA5-F5B0C1193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948CD5E5-651E-4346-8CA8-528F4D683409}"/>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C40F1238-4C2F-4367-AAD3-599C021C656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9E6122E-4B69-44C6-9239-6E9C2053DEC0}"/>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1437962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6E44-09C9-443A-8055-AD564EBE76E5}"/>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FABE95F7-EFE9-4322-8157-D3F4F7F624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972AA52D-41E4-4B81-8F09-1A585E2BA5C0}"/>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353188F7-0C09-4F3A-9F20-08F16C3392F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00DDC7E-B72E-47D2-A575-90EA74E0DD18}"/>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197229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876D3-214A-4BEF-96B7-25F450BC06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D28B10BF-8433-44B3-9A63-1300F7482F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9573388A-464C-4B72-95CC-79C62D2CE8ED}"/>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1AD89070-8F8A-44C2-ABA3-48CAE57667D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818F0FC4-5617-43C3-88D5-4FBBCB8731AA}"/>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4289393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9564-8A95-4E2B-AE72-FB46FDEACE1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7C87B0A-385A-4A6F-9A5A-08C4B5F0C27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586BB18-F7F3-4716-873A-EDCE81967DC1}"/>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BFD7BDF1-FB58-4DC3-B77E-01A3D04B7D32}"/>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CECE0B8-B58F-45B8-8115-3DA2F18ABEE1}"/>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2170403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BC3B-70AA-426A-B9BC-4967F098D1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4A1B2D58-7AC7-4627-82E6-78BA0DBA54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B491BC-BA64-43AD-B212-1BE3C409B1AE}"/>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57A20E25-9898-4C06-8175-40B82A5C5CD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5E6AB764-3FBB-4A6F-8B0A-FAD14FC2F08C}"/>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2930601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E32-B6CC-4860-85E9-29465699B1C0}"/>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B1D39A5F-FFD2-46EB-8228-4406F9282E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26CCE165-5D67-4AD4-9F56-812A7FB057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03EFDA29-3ADD-4CD0-BA92-A70B5C9BC493}"/>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6" name="Footer Placeholder 5">
            <a:extLst>
              <a:ext uri="{FF2B5EF4-FFF2-40B4-BE49-F238E27FC236}">
                <a16:creationId xmlns:a16="http://schemas.microsoft.com/office/drawing/2014/main" id="{E1A86F36-FD82-4769-B21E-F05E7F52B7A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C4BACAA-5843-4255-9D7B-912F8D055107}"/>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32975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3509-D800-43C3-8DD9-46B6CF7F08DB}"/>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37F1F462-D670-452E-9B34-4AC6D80B58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CE6721-2491-420A-8EC6-F79973ACDC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D8FE41A-8AB5-4E08-BE42-C202392236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319EE2-323C-4883-B89A-DE598E2C2A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2F55A5B9-6352-4230-80DD-F54376CFF838}"/>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8" name="Footer Placeholder 7">
            <a:extLst>
              <a:ext uri="{FF2B5EF4-FFF2-40B4-BE49-F238E27FC236}">
                <a16:creationId xmlns:a16="http://schemas.microsoft.com/office/drawing/2014/main" id="{CA53CCE5-DACE-4194-A8C6-AB926A41726A}"/>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B0CAFDF7-6B3F-4F9A-B7B9-BD40D6EA16B6}"/>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127774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58A5-45F3-4A84-BA32-0D5C10A23566}"/>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12ADD824-FA6D-465C-ADBA-61F7D00BCFD5}"/>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4" name="Footer Placeholder 3">
            <a:extLst>
              <a:ext uri="{FF2B5EF4-FFF2-40B4-BE49-F238E27FC236}">
                <a16:creationId xmlns:a16="http://schemas.microsoft.com/office/drawing/2014/main" id="{771CC734-F8F5-4035-81B6-7FC7484365E6}"/>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4E37AC87-D72E-4FD7-B161-61C9AC6C3E24}"/>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1319035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233B9-03FB-4E30-B336-03746AF0FF82}"/>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3" name="Footer Placeholder 2">
            <a:extLst>
              <a:ext uri="{FF2B5EF4-FFF2-40B4-BE49-F238E27FC236}">
                <a16:creationId xmlns:a16="http://schemas.microsoft.com/office/drawing/2014/main" id="{AA8C61F6-59BC-4006-B07B-BC73D9966CC2}"/>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BEC1DEFF-FAF6-430E-8D8E-98608A1DD7BD}"/>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272188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4FE9-50D8-47F1-B230-C48A51C10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D71A25C1-D5E5-4B20-AC7E-8BDCE21EA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30D74377-7579-4A07-91C4-BC859F9DF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72955A-9F3F-4541-9612-1ACEE1112038}"/>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6" name="Footer Placeholder 5">
            <a:extLst>
              <a:ext uri="{FF2B5EF4-FFF2-40B4-BE49-F238E27FC236}">
                <a16:creationId xmlns:a16="http://schemas.microsoft.com/office/drawing/2014/main" id="{38889F2D-DD5F-4FFB-874F-A162257C9B2A}"/>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474C8ED8-2998-4650-9A1C-FF5675F9FF9E}"/>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70226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57F3-0F2C-4EAC-B8A6-1C6898851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2C3BCA80-A3AC-441C-9A70-2E4A22BE0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D4542C86-EB0D-4DE6-8284-8BE7B5C98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1512C5-87A3-47EC-BC01-4D248C78732C}"/>
              </a:ext>
            </a:extLst>
          </p:cNvPr>
          <p:cNvSpPr>
            <a:spLocks noGrp="1"/>
          </p:cNvSpPr>
          <p:nvPr>
            <p:ph type="dt" sz="half" idx="10"/>
          </p:nvPr>
        </p:nvSpPr>
        <p:spPr/>
        <p:txBody>
          <a:bodyPr/>
          <a:lstStyle/>
          <a:p>
            <a:fld id="{AB2FF166-6D65-4698-A7AA-6E24D56F79FF}" type="datetimeFigureOut">
              <a:rPr lang="id-ID" smtClean="0"/>
              <a:t>18/09/2018</a:t>
            </a:fld>
            <a:endParaRPr lang="id-ID"/>
          </a:p>
        </p:txBody>
      </p:sp>
      <p:sp>
        <p:nvSpPr>
          <p:cNvPr id="6" name="Footer Placeholder 5">
            <a:extLst>
              <a:ext uri="{FF2B5EF4-FFF2-40B4-BE49-F238E27FC236}">
                <a16:creationId xmlns:a16="http://schemas.microsoft.com/office/drawing/2014/main" id="{5C03FFCF-1632-45E6-BBD7-A4C352D3BC46}"/>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2FE94BE4-3B44-45F6-902A-AF563816831B}"/>
              </a:ext>
            </a:extLst>
          </p:cNvPr>
          <p:cNvSpPr>
            <a:spLocks noGrp="1"/>
          </p:cNvSpPr>
          <p:nvPr>
            <p:ph type="sldNum" sz="quarter" idx="12"/>
          </p:nvPr>
        </p:nvSpPr>
        <p:spPr/>
        <p:txBody>
          <a:bodyPr/>
          <a:lstStyle/>
          <a:p>
            <a:fld id="{0EE77C4A-A2EF-453A-A09B-6CF7CB393998}" type="slidenum">
              <a:rPr lang="id-ID" smtClean="0"/>
              <a:t>‹#›</a:t>
            </a:fld>
            <a:endParaRPr lang="id-ID"/>
          </a:p>
        </p:txBody>
      </p:sp>
    </p:spTree>
    <p:extLst>
      <p:ext uri="{BB962C8B-B14F-4D97-AF65-F5344CB8AC3E}">
        <p14:creationId xmlns:p14="http://schemas.microsoft.com/office/powerpoint/2010/main" val="114637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A1856-E508-4894-8462-7C009548FA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A1EB1730-5BAF-42B5-A15E-BDB5A6A263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FD93E1E-B781-4B4E-B145-9920F0BA16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FF166-6D65-4698-A7AA-6E24D56F79FF}" type="datetimeFigureOut">
              <a:rPr lang="id-ID" smtClean="0"/>
              <a:t>18/09/2018</a:t>
            </a:fld>
            <a:endParaRPr lang="id-ID"/>
          </a:p>
        </p:txBody>
      </p:sp>
      <p:sp>
        <p:nvSpPr>
          <p:cNvPr id="5" name="Footer Placeholder 4">
            <a:extLst>
              <a:ext uri="{FF2B5EF4-FFF2-40B4-BE49-F238E27FC236}">
                <a16:creationId xmlns:a16="http://schemas.microsoft.com/office/drawing/2014/main" id="{C5181457-FE21-4686-BFE0-F3D88FC25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278BC722-B3A8-43A7-8F67-1F5F6E37ED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77C4A-A2EF-453A-A09B-6CF7CB393998}" type="slidenum">
              <a:rPr lang="id-ID" smtClean="0"/>
              <a:t>‹#›</a:t>
            </a:fld>
            <a:endParaRPr lang="id-ID"/>
          </a:p>
        </p:txBody>
      </p:sp>
    </p:spTree>
    <p:extLst>
      <p:ext uri="{BB962C8B-B14F-4D97-AF65-F5344CB8AC3E}">
        <p14:creationId xmlns:p14="http://schemas.microsoft.com/office/powerpoint/2010/main" val="708339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menaracenter.org/2016/10/21/samosa-kotak-pandora-kebudayaan-dunia-timur/"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britannica.com/topic/Hagia-Sophia?oasmId=9996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dropbox.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2.bp.blogspot.com/-wI8ilzeN6cI/Tlqwp18U0hI/AAAAAAAAClQ/lWUuv6hHk08/s1600/003+-+Ibn_Tulun_Mosque_3.jpg"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lostislamichistory.com/non-muslim-rights-in-the-ottoman-empire/mehmed-ii/"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a:t>SILABUS DAN SAP</a:t>
            </a:r>
          </a:p>
        </p:txBody>
      </p:sp>
      <p:sp>
        <p:nvSpPr>
          <p:cNvPr id="3" name="Subtitle 2"/>
          <p:cNvSpPr>
            <a:spLocks noGrp="1"/>
          </p:cNvSpPr>
          <p:nvPr>
            <p:ph type="subTitle" idx="1"/>
          </p:nvPr>
        </p:nvSpPr>
        <p:spPr/>
        <p:txBody>
          <a:bodyPr/>
          <a:lstStyle/>
          <a:p>
            <a:r>
              <a:rPr lang="id-ID" dirty="0"/>
              <a:t>MK SEJARAH PERADABAN DAN KEBUDAYAAN TURKI</a:t>
            </a:r>
          </a:p>
        </p:txBody>
      </p:sp>
    </p:spTree>
    <p:extLst>
      <p:ext uri="{BB962C8B-B14F-4D97-AF65-F5344CB8AC3E}">
        <p14:creationId xmlns:p14="http://schemas.microsoft.com/office/powerpoint/2010/main" val="276958095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AAB4-714C-4218-99F7-FBB6B74F5356}"/>
              </a:ext>
            </a:extLst>
          </p:cNvPr>
          <p:cNvSpPr>
            <a:spLocks noGrp="1"/>
          </p:cNvSpPr>
          <p:nvPr>
            <p:ph type="title"/>
          </p:nvPr>
        </p:nvSpPr>
        <p:spPr>
          <a:xfrm>
            <a:off x="648929" y="629266"/>
            <a:ext cx="3651467" cy="1676603"/>
          </a:xfrm>
        </p:spPr>
        <p:txBody>
          <a:bodyPr>
            <a:normAutofit/>
          </a:bodyPr>
          <a:lstStyle/>
          <a:p>
            <a:endParaRPr lang="id-ID" dirty="0"/>
          </a:p>
        </p:txBody>
      </p:sp>
      <p:sp>
        <p:nvSpPr>
          <p:cNvPr id="9" name="Content Placeholder 8">
            <a:extLst>
              <a:ext uri="{FF2B5EF4-FFF2-40B4-BE49-F238E27FC236}">
                <a16:creationId xmlns:a16="http://schemas.microsoft.com/office/drawing/2014/main" id="{000D69FE-006C-454D-AF5F-0FD6833D595E}"/>
              </a:ext>
            </a:extLst>
          </p:cNvPr>
          <p:cNvSpPr>
            <a:spLocks noGrp="1"/>
          </p:cNvSpPr>
          <p:nvPr>
            <p:ph idx="1"/>
          </p:nvPr>
        </p:nvSpPr>
        <p:spPr>
          <a:xfrm>
            <a:off x="648931" y="2438400"/>
            <a:ext cx="3651466" cy="3785419"/>
          </a:xfrm>
        </p:spPr>
        <p:txBody>
          <a:bodyPr>
            <a:normAutofit/>
          </a:bodyPr>
          <a:lstStyle/>
          <a:p>
            <a:pPr marL="0" indent="0">
              <a:buNone/>
            </a:pPr>
            <a:r>
              <a:rPr lang="id-ID" sz="4400" dirty="0"/>
              <a:t>SAMOSA</a:t>
            </a:r>
          </a:p>
          <a:p>
            <a:pPr marL="0" indent="0">
              <a:buNone/>
            </a:pPr>
            <a:r>
              <a:rPr lang="id-ID" sz="4400" dirty="0"/>
              <a:t>SAMSA = PIRAMID</a:t>
            </a:r>
          </a:p>
          <a:p>
            <a:pPr marL="0" indent="0">
              <a:buNone/>
            </a:pPr>
            <a:endParaRPr lang="en-US" sz="4400" dirty="0"/>
          </a:p>
        </p:txBody>
      </p:sp>
      <p:pic>
        <p:nvPicPr>
          <p:cNvPr id="7" name="Content Placeholder 3" descr="Samosa, Kotak Pandora Kebudayaan Dunia Timur">
            <a:hlinkClick r:id="rId2"/>
            <a:extLst>
              <a:ext uri="{FF2B5EF4-FFF2-40B4-BE49-F238E27FC236}">
                <a16:creationId xmlns:a16="http://schemas.microsoft.com/office/drawing/2014/main" id="{E76E05AA-AD77-4C04-89FA-9605A169AA4D}"/>
              </a:ext>
            </a:extLst>
          </p:cNvPr>
          <p:cNvPicPr>
            <a:picLocks/>
          </p:cNvPicPr>
          <p:nvPr/>
        </p:nvPicPr>
        <p:blipFill rotWithShape="1">
          <a:blip r:embed="rId3">
            <a:extLst>
              <a:ext uri="{28A0092B-C50C-407E-A947-70E740481C1C}">
                <a14:useLocalDpi xmlns:a14="http://schemas.microsoft.com/office/drawing/2010/main" val="0"/>
              </a:ext>
            </a:extLst>
          </a:blip>
          <a:srcRect l="5112" r="9258" b="-2"/>
          <a:stretch/>
        </p:blipFill>
        <p:spPr bwMode="auto">
          <a:xfrm>
            <a:off x="4434840" y="10"/>
            <a:ext cx="7757160" cy="6857990"/>
          </a:xfrm>
          <a:prstGeom prst="rect">
            <a:avLst/>
          </a:prstGeom>
          <a:noFill/>
          <a:effectLst/>
        </p:spPr>
      </p:pic>
    </p:spTree>
    <p:extLst>
      <p:ext uri="{BB962C8B-B14F-4D97-AF65-F5344CB8AC3E}">
        <p14:creationId xmlns:p14="http://schemas.microsoft.com/office/powerpoint/2010/main" val="2891275338"/>
      </p:ext>
    </p:extLst>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p:spPr>
        <p:txBody>
          <a:bodyPr>
            <a:normAutofit/>
          </a:bodyPr>
          <a:lstStyle/>
          <a:p>
            <a:pPr marL="0" indent="0"/>
            <a:br>
              <a:rPr lang="id-ID" sz="4000">
                <a:solidFill>
                  <a:srgbClr val="FFFFFF"/>
                </a:solidFill>
              </a:rPr>
            </a:br>
            <a:r>
              <a:rPr lang="id-ID" sz="4000" b="1">
                <a:solidFill>
                  <a:srgbClr val="FFFFFF"/>
                </a:solidFill>
              </a:rPr>
              <a:t>Week </a:t>
            </a:r>
            <a:r>
              <a:rPr lang="en-US" sz="4000" b="1">
                <a:solidFill>
                  <a:srgbClr val="FFFFFF"/>
                </a:solidFill>
              </a:rPr>
              <a:t>XV </a:t>
            </a:r>
            <a:r>
              <a:rPr lang="id-ID" sz="4000" b="1">
                <a:solidFill>
                  <a:srgbClr val="FFFFFF"/>
                </a:solidFill>
              </a:rPr>
              <a:t>17-18 December 2018</a:t>
            </a:r>
            <a:br>
              <a:rPr lang="id-ID" sz="4000">
                <a:solidFill>
                  <a:srgbClr val="FFFFFF"/>
                </a:solidFill>
              </a:rPr>
            </a:br>
            <a:endParaRPr lang="id-ID" sz="4000">
              <a:solidFill>
                <a:srgbClr val="FFFFFF"/>
              </a:solidFill>
            </a:endParaRPr>
          </a:p>
        </p:txBody>
      </p:sp>
      <p:graphicFrame>
        <p:nvGraphicFramePr>
          <p:cNvPr id="22" name="Content Placeholder 2">
            <a:extLst>
              <a:ext uri="{FF2B5EF4-FFF2-40B4-BE49-F238E27FC236}">
                <a16:creationId xmlns:a16="http://schemas.microsoft.com/office/drawing/2014/main" id="{67C711BC-EFFD-414B-B44E-6D1D69240920}"/>
              </a:ext>
            </a:extLst>
          </p:cNvPr>
          <p:cNvGraphicFramePr>
            <a:graphicFrameLocks noGrp="1"/>
          </p:cNvGraphicFramePr>
          <p:nvPr>
            <p:ph idx="1"/>
            <p:extLst>
              <p:ext uri="{D42A27DB-BD31-4B8C-83A1-F6EECF244321}">
                <p14:modId xmlns:p14="http://schemas.microsoft.com/office/powerpoint/2010/main" val="398321473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904767"/>
      </p:ext>
    </p:extLst>
  </p:cSld>
  <p:clrMapOvr>
    <a:masterClrMapping/>
  </p:clrMapOvr>
  <p:transition spd="med">
    <p:pull/>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mage result for christmas">
            <a:extLst>
              <a:ext uri="{FF2B5EF4-FFF2-40B4-BE49-F238E27FC236}">
                <a16:creationId xmlns:a16="http://schemas.microsoft.com/office/drawing/2014/main" id="{758B8576-F2DA-45AA-8DCC-4CE40A89B4F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323" r="5787" b="-1"/>
          <a:stretch/>
        </p:blipFill>
        <p:spPr bwMode="auto">
          <a:xfrm>
            <a:off x="20" y="10"/>
            <a:ext cx="12191980" cy="6857990"/>
          </a:xfrm>
          <a:prstGeom prst="rect">
            <a:avLst/>
          </a:prstGeom>
          <a:noFill/>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C0013-14AE-4D96-87B6-D9467727FD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Week XVI 25 December 2018 </a:t>
            </a:r>
            <a:endParaRPr lang="en-US" sz="360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11226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9BBFA6-D046-42B5-BB7B-A8CCAE6EADE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id-ID" sz="5400" dirty="0">
                <a:solidFill>
                  <a:srgbClr val="FFFFFF"/>
                </a:solidFill>
              </a:rPr>
              <a:t>SAMOSA</a:t>
            </a:r>
            <a:endParaRPr lang="en-US" sz="5400" dirty="0">
              <a:solidFill>
                <a:srgbClr val="FFFFFF"/>
              </a:solidFill>
            </a:endParaRPr>
          </a:p>
        </p:txBody>
      </p:sp>
      <p:pic>
        <p:nvPicPr>
          <p:cNvPr id="9" name="Picture 8" descr="Image result for turkish sambousek">
            <a:extLst>
              <a:ext uri="{FF2B5EF4-FFF2-40B4-BE49-F238E27FC236}">
                <a16:creationId xmlns:a16="http://schemas.microsoft.com/office/drawing/2014/main" id="{89F010A0-F282-466F-A018-7B1C4D056F8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 y="1120432"/>
            <a:ext cx="3425609" cy="2372234"/>
          </a:xfrm>
          <a:prstGeom prst="rect">
            <a:avLst/>
          </a:prstGeom>
          <a:noFill/>
        </p:spPr>
      </p:pic>
      <p:pic>
        <p:nvPicPr>
          <p:cNvPr id="4" name="Content Placeholder 3" descr="Image result for turkish sambousek">
            <a:extLst>
              <a:ext uri="{FF2B5EF4-FFF2-40B4-BE49-F238E27FC236}">
                <a16:creationId xmlns:a16="http://schemas.microsoft.com/office/drawing/2014/main" id="{1E7803F3-2923-453B-B78F-C025E2B22A5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85729" y="1164189"/>
            <a:ext cx="3433324" cy="2284721"/>
          </a:xfrm>
          <a:prstGeom prst="rect">
            <a:avLst/>
          </a:prstGeom>
          <a:noFill/>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Image result for turkish sambousek">
            <a:extLst>
              <a:ext uri="{FF2B5EF4-FFF2-40B4-BE49-F238E27FC236}">
                <a16:creationId xmlns:a16="http://schemas.microsoft.com/office/drawing/2014/main" id="{8476FBEC-A661-45B8-9984-149BF89ACC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49725" y="616905"/>
            <a:ext cx="3423916" cy="3423916"/>
          </a:xfrm>
          <a:prstGeom prst="rect">
            <a:avLst/>
          </a:prstGeom>
          <a:noFill/>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8329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6B4EA-ED5C-41D8-B1D9-AEABEACE2C90}"/>
              </a:ext>
            </a:extLst>
          </p:cNvPr>
          <p:cNvSpPr>
            <a:spLocks noGrp="1"/>
          </p:cNvSpPr>
          <p:nvPr>
            <p:ph type="title"/>
          </p:nvPr>
        </p:nvSpPr>
        <p:spPr>
          <a:xfrm>
            <a:off x="838200" y="963877"/>
            <a:ext cx="3494362" cy="4930246"/>
          </a:xfrm>
        </p:spPr>
        <p:txBody>
          <a:bodyPr>
            <a:normAutofit/>
          </a:bodyPr>
          <a:lstStyle/>
          <a:p>
            <a:pPr algn="r"/>
            <a:r>
              <a:rPr lang="id-ID">
                <a:solidFill>
                  <a:schemeClr val="accent1"/>
                </a:solidFill>
              </a:rPr>
              <a:t>BERASAL DARI MANAKAH SAMOSA INI?</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7C81A2-0043-4245-802C-E1E264CA6916}"/>
              </a:ext>
            </a:extLst>
          </p:cNvPr>
          <p:cNvSpPr>
            <a:spLocks noGrp="1"/>
          </p:cNvSpPr>
          <p:nvPr>
            <p:ph idx="1"/>
          </p:nvPr>
        </p:nvSpPr>
        <p:spPr>
          <a:xfrm>
            <a:off x="4654297" y="463826"/>
            <a:ext cx="7216136" cy="6074134"/>
          </a:xfrm>
        </p:spPr>
        <p:txBody>
          <a:bodyPr anchor="ctr">
            <a:normAutofit/>
          </a:bodyPr>
          <a:lstStyle/>
          <a:p>
            <a:r>
              <a:rPr lang="id-ID" sz="3200" dirty="0"/>
              <a:t>Makanan ringan berisi daging, bayam, keju, ditambah rempah ini diperkirakan berasal dari Asia Tengah sebelum abad ke-10 dan diperkenalkan di seluruh kawasan Asia pada abad ke-13 oleh kalangan pedagang dan pelaut yang kala itu banyak berinteraksi dengan pelabuhan dan Kesultanan Delhi (1206 – 1526).</a:t>
            </a:r>
          </a:p>
          <a:p>
            <a:r>
              <a:rPr lang="id-ID" sz="3200" dirty="0"/>
              <a:t>Teori lain:  </a:t>
            </a:r>
          </a:p>
          <a:p>
            <a:r>
              <a:rPr lang="id-ID" sz="3200" dirty="0"/>
              <a:t>Samosa berusia lebih tua daripada itu, yakni berasal dari Dinasti Ghaznavid (977 – 1186).</a:t>
            </a:r>
          </a:p>
          <a:p>
            <a:endParaRPr lang="id-ID" sz="2400" dirty="0"/>
          </a:p>
        </p:txBody>
      </p:sp>
    </p:spTree>
    <p:extLst>
      <p:ext uri="{BB962C8B-B14F-4D97-AF65-F5344CB8AC3E}">
        <p14:creationId xmlns:p14="http://schemas.microsoft.com/office/powerpoint/2010/main" val="367174967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45F9-AE41-4B33-BC70-F1DD3AE059D6}"/>
              </a:ext>
            </a:extLst>
          </p:cNvPr>
          <p:cNvSpPr>
            <a:spLocks noGrp="1"/>
          </p:cNvSpPr>
          <p:nvPr>
            <p:ph type="title"/>
          </p:nvPr>
        </p:nvSpPr>
        <p:spPr/>
        <p:txBody>
          <a:bodyPr/>
          <a:lstStyle/>
          <a:p>
            <a:r>
              <a:rPr lang="id-ID" dirty="0"/>
              <a:t>AMIR KHUSRO (1253-1325), PENYAIR DAN CENDEKIAWAN KESULTANAN DELHI</a:t>
            </a:r>
          </a:p>
        </p:txBody>
      </p:sp>
      <p:sp>
        <p:nvSpPr>
          <p:cNvPr id="4" name="Text Placeholder 3">
            <a:extLst>
              <a:ext uri="{FF2B5EF4-FFF2-40B4-BE49-F238E27FC236}">
                <a16:creationId xmlns:a16="http://schemas.microsoft.com/office/drawing/2014/main" id="{4EDB124D-F783-4E5E-81FB-9D090E8B11E1}"/>
              </a:ext>
            </a:extLst>
          </p:cNvPr>
          <p:cNvSpPr>
            <a:spLocks noGrp="1"/>
          </p:cNvSpPr>
          <p:nvPr>
            <p:ph type="body" idx="1"/>
          </p:nvPr>
        </p:nvSpPr>
        <p:spPr/>
        <p:txBody>
          <a:bodyPr/>
          <a:lstStyle/>
          <a:p>
            <a:endParaRPr lang="id-ID"/>
          </a:p>
        </p:txBody>
      </p:sp>
      <p:sp>
        <p:nvSpPr>
          <p:cNvPr id="3" name="Content Placeholder 2">
            <a:extLst>
              <a:ext uri="{FF2B5EF4-FFF2-40B4-BE49-F238E27FC236}">
                <a16:creationId xmlns:a16="http://schemas.microsoft.com/office/drawing/2014/main" id="{F3AE044B-6CD0-45EA-982E-50C27ACC6949}"/>
              </a:ext>
            </a:extLst>
          </p:cNvPr>
          <p:cNvSpPr>
            <a:spLocks noGrp="1"/>
          </p:cNvSpPr>
          <p:nvPr>
            <p:ph sz="half" idx="2"/>
          </p:nvPr>
        </p:nvSpPr>
        <p:spPr/>
        <p:txBody>
          <a:bodyPr>
            <a:normAutofit lnSpcReduction="10000"/>
          </a:bodyPr>
          <a:lstStyle/>
          <a:p>
            <a:r>
              <a:rPr lang="id-ID" sz="4000" dirty="0"/>
              <a:t>Kaum bangsawan sangat menyukai makanan berbentuk segitiga berisi daging, minyak samin, bawang bombay, dan rempah lainnya. </a:t>
            </a:r>
          </a:p>
          <a:p>
            <a:endParaRPr lang="id-ID" dirty="0"/>
          </a:p>
        </p:txBody>
      </p:sp>
      <p:sp>
        <p:nvSpPr>
          <p:cNvPr id="5" name="Text Placeholder 4">
            <a:extLst>
              <a:ext uri="{FF2B5EF4-FFF2-40B4-BE49-F238E27FC236}">
                <a16:creationId xmlns:a16="http://schemas.microsoft.com/office/drawing/2014/main" id="{1449F9B0-0217-4A1B-B1E3-A56DD9F40F6F}"/>
              </a:ext>
            </a:extLst>
          </p:cNvPr>
          <p:cNvSpPr>
            <a:spLocks noGrp="1"/>
          </p:cNvSpPr>
          <p:nvPr>
            <p:ph type="body" sz="quarter" idx="3"/>
          </p:nvPr>
        </p:nvSpPr>
        <p:spPr/>
        <p:txBody>
          <a:bodyPr/>
          <a:lstStyle/>
          <a:p>
            <a:r>
              <a:rPr lang="id-ID" dirty="0"/>
              <a:t>Abolfazl Beyhaqi (995-1077), sejarawan Iran, </a:t>
            </a:r>
            <a:r>
              <a:rPr lang="id-ID" i="1" dirty="0"/>
              <a:t>Tarikh-e-Beyhaghi</a:t>
            </a:r>
            <a:endParaRPr lang="id-ID" dirty="0"/>
          </a:p>
        </p:txBody>
      </p:sp>
      <p:sp>
        <p:nvSpPr>
          <p:cNvPr id="6" name="Content Placeholder 5">
            <a:extLst>
              <a:ext uri="{FF2B5EF4-FFF2-40B4-BE49-F238E27FC236}">
                <a16:creationId xmlns:a16="http://schemas.microsoft.com/office/drawing/2014/main" id="{1016A116-4AC9-4460-8351-EFEE926E9134}"/>
              </a:ext>
            </a:extLst>
          </p:cNvPr>
          <p:cNvSpPr>
            <a:spLocks noGrp="1"/>
          </p:cNvSpPr>
          <p:nvPr>
            <p:ph sz="quarter" idx="4"/>
          </p:nvPr>
        </p:nvSpPr>
        <p:spPr/>
        <p:txBody>
          <a:bodyPr>
            <a:normAutofit lnSpcReduction="10000"/>
          </a:bodyPr>
          <a:lstStyle/>
          <a:p>
            <a:r>
              <a:rPr lang="id-ID" sz="4000" dirty="0"/>
              <a:t>Samosa dibawa oleh para pedagang India pada abad ke-13 atau 14.</a:t>
            </a:r>
          </a:p>
          <a:p>
            <a:endParaRPr lang="id-ID" dirty="0"/>
          </a:p>
        </p:txBody>
      </p:sp>
    </p:spTree>
    <p:extLst>
      <p:ext uri="{BB962C8B-B14F-4D97-AF65-F5344CB8AC3E}">
        <p14:creationId xmlns:p14="http://schemas.microsoft.com/office/powerpoint/2010/main" val="257034897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http://menaracenter.org/wp-content/uploads/2016/10/samosa-02-gettyimages-546339637.jpg">
            <a:extLst>
              <a:ext uri="{FF2B5EF4-FFF2-40B4-BE49-F238E27FC236}">
                <a16:creationId xmlns:a16="http://schemas.microsoft.com/office/drawing/2014/main" id="{1F51C7CB-4EC8-49BA-9470-7539D1D5920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p:spPr>
      </p:pic>
    </p:spTree>
    <p:extLst>
      <p:ext uri="{BB962C8B-B14F-4D97-AF65-F5344CB8AC3E}">
        <p14:creationId xmlns:p14="http://schemas.microsoft.com/office/powerpoint/2010/main" val="112212539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552BD-B39D-4C6D-810B-E94EDB2D56F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TEH TURKI</a:t>
            </a:r>
          </a:p>
        </p:txBody>
      </p:sp>
      <p:pic>
        <p:nvPicPr>
          <p:cNvPr id="6" name="Picture 5" descr="https://content.clcworld.com/wp-content/uploads/2018/04/5-interesting-things-about-turkish-tea-1.jpg">
            <a:extLst>
              <a:ext uri="{FF2B5EF4-FFF2-40B4-BE49-F238E27FC236}">
                <a16:creationId xmlns:a16="http://schemas.microsoft.com/office/drawing/2014/main" id="{545E90D4-9C94-4F9C-84F6-B52242C9737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0040" y="1163252"/>
            <a:ext cx="3425609" cy="2286594"/>
          </a:xfrm>
          <a:prstGeom prst="rect">
            <a:avLst/>
          </a:prstGeom>
          <a:noFill/>
        </p:spPr>
      </p:pic>
      <p:pic>
        <p:nvPicPr>
          <p:cNvPr id="4" name="Content Placeholder 3" descr="https://content.clcworld.com/wp-content/uploads/2018/04/five-interesting-things-about-turkish-tea-4.jpg">
            <a:extLst>
              <a:ext uri="{FF2B5EF4-FFF2-40B4-BE49-F238E27FC236}">
                <a16:creationId xmlns:a16="http://schemas.microsoft.com/office/drawing/2014/main" id="{FF32D097-BD36-4F50-B6E8-EEA9F5D871E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85729" y="1160678"/>
            <a:ext cx="3433324" cy="2291743"/>
          </a:xfrm>
          <a:prstGeom prst="rect">
            <a:avLst/>
          </a:prstGeom>
          <a:noFill/>
        </p:spPr>
      </p:pic>
      <p:cxnSp>
        <p:nvCxnSpPr>
          <p:cNvPr id="15" name="Straight Connector 1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https://content.clcworld.com/wp-content/uploads/2018/04/five-interesting-things-about-turkish-tea-5.jpg">
            <a:extLst>
              <a:ext uri="{FF2B5EF4-FFF2-40B4-BE49-F238E27FC236}">
                <a16:creationId xmlns:a16="http://schemas.microsoft.com/office/drawing/2014/main" id="{20C0B985-0D3C-4971-A6BD-9654445D916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49725" y="1186132"/>
            <a:ext cx="3423916" cy="2285463"/>
          </a:xfrm>
          <a:prstGeom prst="rect">
            <a:avLst/>
          </a:prstGeom>
          <a:noFill/>
        </p:spPr>
      </p:pic>
      <p:cxnSp>
        <p:nvCxnSpPr>
          <p:cNvPr id="17" name="Straight Connector 1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24218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5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https://content.clcworld.com/wp-content/uploads/2018/04/5-interesting-things-about-turkish-tea-2.jpg">
            <a:extLst>
              <a:ext uri="{FF2B5EF4-FFF2-40B4-BE49-F238E27FC236}">
                <a16:creationId xmlns:a16="http://schemas.microsoft.com/office/drawing/2014/main" id="{DCF4C654-89EC-47F0-8249-19A6C131CF9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2917" y="643467"/>
            <a:ext cx="8346166" cy="5571066"/>
          </a:xfrm>
          <a:prstGeom prst="rect">
            <a:avLst/>
          </a:prstGeom>
          <a:noFill/>
        </p:spPr>
      </p:pic>
    </p:spTree>
    <p:extLst>
      <p:ext uri="{BB962C8B-B14F-4D97-AF65-F5344CB8AC3E}">
        <p14:creationId xmlns:p14="http://schemas.microsoft.com/office/powerpoint/2010/main" val="322659517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461DE-C27E-4CFD-98B7-6DCF89C81C5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KOPI TURKI</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Image result for TURKISH COFFEE">
            <a:extLst>
              <a:ext uri="{FF2B5EF4-FFF2-40B4-BE49-F238E27FC236}">
                <a16:creationId xmlns:a16="http://schemas.microsoft.com/office/drawing/2014/main" id="{EFC928C8-34AB-4AEB-907C-40D69AB631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1567" y="2713843"/>
            <a:ext cx="5455917" cy="3423587"/>
          </a:xfrm>
          <a:prstGeom prst="rect">
            <a:avLst/>
          </a:prstGeom>
          <a:noFill/>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Image result for TURKISH COFFEE">
            <a:extLst>
              <a:ext uri="{FF2B5EF4-FFF2-40B4-BE49-F238E27FC236}">
                <a16:creationId xmlns:a16="http://schemas.microsoft.com/office/drawing/2014/main" id="{9E04343F-CE22-4D39-8CB0-96D0B5F550C4}"/>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45073" y="2734302"/>
            <a:ext cx="5455917" cy="3382668"/>
          </a:xfrm>
          <a:prstGeom prst="rect">
            <a:avLst/>
          </a:prstGeom>
          <a:noFill/>
        </p:spPr>
      </p:pic>
    </p:spTree>
    <p:extLst>
      <p:ext uri="{BB962C8B-B14F-4D97-AF65-F5344CB8AC3E}">
        <p14:creationId xmlns:p14="http://schemas.microsoft.com/office/powerpoint/2010/main" val="212618434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4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Image result for TURKISH COFFEE">
            <a:extLst>
              <a:ext uri="{FF2B5EF4-FFF2-40B4-BE49-F238E27FC236}">
                <a16:creationId xmlns:a16="http://schemas.microsoft.com/office/drawing/2014/main" id="{4BA2A09F-54CA-41A5-9611-E1176C05147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941" y="643467"/>
            <a:ext cx="9904117" cy="5571066"/>
          </a:xfrm>
          <a:prstGeom prst="rect">
            <a:avLst/>
          </a:prstGeom>
          <a:noFill/>
        </p:spPr>
      </p:pic>
    </p:spTree>
    <p:extLst>
      <p:ext uri="{BB962C8B-B14F-4D97-AF65-F5344CB8AC3E}">
        <p14:creationId xmlns:p14="http://schemas.microsoft.com/office/powerpoint/2010/main" val="200746601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SINETRON TURKI</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he second lead syndrome Tardu Flordun 1001 Nights (Binbir Gece) tv series">
            <a:extLst>
              <a:ext uri="{FF2B5EF4-FFF2-40B4-BE49-F238E27FC236}">
                <a16:creationId xmlns:a16="http://schemas.microsoft.com/office/drawing/2014/main" id="{B5374E27-2692-4CBA-BD92-12762C95FB6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31567" y="3061657"/>
            <a:ext cx="5455917" cy="2727958"/>
          </a:xfrm>
          <a:prstGeom prst="rect">
            <a:avLst/>
          </a:prstGeom>
          <a:noFill/>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Poor boy Engin Akyurek loves Rich girl Tuba Buyukustun in Dirty Money &amp; Love Tv Seri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45073" y="3061657"/>
            <a:ext cx="5455917" cy="2727958"/>
          </a:xfrm>
          <a:prstGeom prst="rect">
            <a:avLst/>
          </a:prstGeom>
          <a:noFill/>
        </p:spPr>
      </p:pic>
    </p:spTree>
    <p:extLst>
      <p:ext uri="{BB962C8B-B14F-4D97-AF65-F5344CB8AC3E}">
        <p14:creationId xmlns:p14="http://schemas.microsoft.com/office/powerpoint/2010/main" val="38417080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APA YANG ANDA KETAHUI TENTANG TURKI?</a:t>
            </a:r>
          </a:p>
        </p:txBody>
      </p:sp>
      <p:sp>
        <p:nvSpPr>
          <p:cNvPr id="3" name="Content Placeholder 2"/>
          <p:cNvSpPr>
            <a:spLocks noGrp="1"/>
          </p:cNvSpPr>
          <p:nvPr>
            <p:ph idx="1"/>
          </p:nvPr>
        </p:nvSpPr>
        <p:spPr/>
        <p:txBody>
          <a:bodyPr/>
          <a:lstStyle/>
          <a:p>
            <a:r>
              <a:rPr lang="id-ID" dirty="0"/>
              <a:t>KEBAB? </a:t>
            </a:r>
          </a:p>
          <a:p>
            <a:r>
              <a:rPr lang="id-ID" dirty="0"/>
              <a:t>TEH TURKI?</a:t>
            </a:r>
          </a:p>
          <a:p>
            <a:r>
              <a:rPr lang="id-ID" dirty="0"/>
              <a:t>KOPI TURKI?</a:t>
            </a:r>
          </a:p>
          <a:p>
            <a:r>
              <a:rPr lang="id-ID" dirty="0"/>
              <a:t>MUSTAFA KEMAL ATATÜRK? </a:t>
            </a:r>
          </a:p>
          <a:p>
            <a:r>
              <a:rPr lang="id-ID" dirty="0"/>
              <a:t>MUSEUM HAGIA SOPHIA?</a:t>
            </a:r>
          </a:p>
          <a:p>
            <a:r>
              <a:rPr lang="id-ID" dirty="0"/>
              <a:t>ERDOĞAN?</a:t>
            </a:r>
          </a:p>
          <a:p>
            <a:r>
              <a:rPr lang="id-ID" dirty="0"/>
              <a:t>SINETRON TURKI?</a:t>
            </a:r>
          </a:p>
          <a:p>
            <a:endParaRPr lang="id-ID" dirty="0"/>
          </a:p>
        </p:txBody>
      </p:sp>
    </p:spTree>
    <p:extLst>
      <p:ext uri="{BB962C8B-B14F-4D97-AF65-F5344CB8AC3E}">
        <p14:creationId xmlns:p14="http://schemas.microsoft.com/office/powerpoint/2010/main" val="45811208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3" descr="Engin akyurek and Beren saat kissing in What is Fatmagul’s Fault? (FatmagulunSucu Ne?) Tv series">
            <a:extLst>
              <a:ext uri="{FF2B5EF4-FFF2-40B4-BE49-F238E27FC236}">
                <a16:creationId xmlns:a16="http://schemas.microsoft.com/office/drawing/2014/main" id="{DE935D80-1BA8-44CB-B396-942E13D6ADA4}"/>
              </a:ext>
            </a:extLst>
          </p:cNvPr>
          <p:cNvPicPr>
            <a:picLocks/>
          </p:cNvPicPr>
          <p:nvPr/>
        </p:nvPicPr>
        <p:blipFill rotWithShape="1">
          <a:blip r:embed="rId2">
            <a:extLst>
              <a:ext uri="{28A0092B-C50C-407E-A947-70E740481C1C}">
                <a14:useLocalDpi xmlns:a14="http://schemas.microsoft.com/office/drawing/2010/main" val="0"/>
              </a:ext>
            </a:extLst>
          </a:blip>
          <a:srcRect l="31629" r="24644"/>
          <a:stretch/>
        </p:blipFill>
        <p:spPr bwMode="auto">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a:noFill/>
        </p:spPr>
      </p:pic>
      <p:pic>
        <p:nvPicPr>
          <p:cNvPr id="8" name="Content Placeholder 3" descr="Halit Ergenc and Meryem Uzerli kissing in Magnificent Century tv series"/>
          <p:cNvPicPr>
            <a:picLocks/>
          </p:cNvPicPr>
          <p:nvPr/>
        </p:nvPicPr>
        <p:blipFill rotWithShape="1">
          <a:blip r:embed="rId3">
            <a:extLst>
              <a:ext uri="{28A0092B-C50C-407E-A947-70E740481C1C}">
                <a14:useLocalDpi xmlns:a14="http://schemas.microsoft.com/office/drawing/2010/main" val="0"/>
              </a:ext>
            </a:extLst>
          </a:blip>
          <a:srcRect l="19529" r="13820"/>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p:spPr>
      </p:pic>
      <p:sp>
        <p:nvSpPr>
          <p:cNvPr id="13" name="Freeform: Shape 12">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50882C7F-7064-4196-9105-095554F414D4}"/>
              </a:ext>
            </a:extLst>
          </p:cNvPr>
          <p:cNvSpPr>
            <a:spLocks noGrp="1"/>
          </p:cNvSpPr>
          <p:nvPr>
            <p:ph idx="1"/>
          </p:nvPr>
        </p:nvSpPr>
        <p:spPr>
          <a:xfrm>
            <a:off x="618064" y="3081756"/>
            <a:ext cx="4620544" cy="1775994"/>
          </a:xfrm>
        </p:spPr>
        <p:txBody>
          <a:bodyPr>
            <a:normAutofit/>
          </a:bodyPr>
          <a:lstStyle/>
          <a:p>
            <a:r>
              <a:rPr lang="id-ID" sz="3600" dirty="0"/>
              <a:t>TURKISH OPERA SOAP</a:t>
            </a:r>
            <a:endParaRPr lang="en-US" sz="3600" dirty="0"/>
          </a:p>
        </p:txBody>
      </p:sp>
    </p:spTree>
    <p:extLst>
      <p:ext uri="{BB962C8B-B14F-4D97-AF65-F5344CB8AC3E}">
        <p14:creationId xmlns:p14="http://schemas.microsoft.com/office/powerpoint/2010/main" val="3943722881"/>
      </p:ext>
    </p:extLst>
  </p:cSld>
  <p:clrMapOvr>
    <a:overrideClrMapping bg1="dk1" tx1="lt1" bg2="dk2" tx2="lt2" accent1="accent1" accent2="accent2" accent3="accent3" accent4="accent4" accent5="accent5" accent6="accent6" hlink="hlink" folHlink="folHlink"/>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id-ID" dirty="0"/>
            </a:br>
            <a:r>
              <a:rPr lang="id-ID" dirty="0"/>
              <a:t>FATHER OF THE TURKS</a:t>
            </a:r>
          </a:p>
        </p:txBody>
      </p:sp>
      <p:pic>
        <p:nvPicPr>
          <p:cNvPr id="4" name="Content Placeholder 5" descr="Image result for ali fethi okyar britannica imag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1000" y="1666081"/>
            <a:ext cx="6350000" cy="4394200"/>
          </a:xfrm>
          <a:prstGeom prst="rect">
            <a:avLst/>
          </a:prstGeom>
          <a:noFill/>
          <a:ln>
            <a:noFill/>
          </a:ln>
        </p:spPr>
      </p:pic>
    </p:spTree>
    <p:extLst>
      <p:ext uri="{BB962C8B-B14F-4D97-AF65-F5344CB8AC3E}">
        <p14:creationId xmlns:p14="http://schemas.microsoft.com/office/powerpoint/2010/main" val="127170314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05203-0AB0-457B-8C71-B3178586FE10}"/>
              </a:ext>
            </a:extLst>
          </p:cNvPr>
          <p:cNvSpPr>
            <a:spLocks noGrp="1"/>
          </p:cNvSpPr>
          <p:nvPr>
            <p:ph type="title"/>
          </p:nvPr>
        </p:nvSpPr>
        <p:spPr>
          <a:xfrm>
            <a:off x="5021821" y="3812954"/>
            <a:ext cx="6465287" cy="1516014"/>
          </a:xfrm>
        </p:spPr>
        <p:txBody>
          <a:bodyPr vert="horz" lIns="91440" tIns="45720" rIns="91440" bIns="45720" rtlCol="0" anchor="b">
            <a:normAutofit/>
          </a:bodyPr>
          <a:lstStyle/>
          <a:p>
            <a:endParaRPr lang="en-US" sz="4800" kern="1200" dirty="0">
              <a:solidFill>
                <a:srgbClr val="FFFFFF"/>
              </a:solidFill>
              <a:latin typeface="+mj-lt"/>
              <a:ea typeface="+mj-ea"/>
              <a:cs typeface="+mj-cs"/>
            </a:endParaRPr>
          </a:p>
        </p:txBody>
      </p:sp>
      <p:cxnSp>
        <p:nvCxnSpPr>
          <p:cNvPr id="14" name="Straight Connector 13">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book, person, man&#10;&#10;Description generated with very high confidence">
            <a:extLst>
              <a:ext uri="{FF2B5EF4-FFF2-40B4-BE49-F238E27FC236}">
                <a16:creationId xmlns:a16="http://schemas.microsoft.com/office/drawing/2014/main" id="{EEB8A4F2-D061-4D40-8BBA-46FDD759B8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269" r="3" b="3"/>
          <a:stretch/>
        </p:blipFill>
        <p:spPr>
          <a:xfrm>
            <a:off x="317635" y="321733"/>
            <a:ext cx="4160452" cy="6214534"/>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974C973C-AA6D-4ADA-A0BE-20561AFC4F6E}"/>
              </a:ext>
            </a:extLst>
          </p:cNvPr>
          <p:cNvPicPr>
            <a:picLocks noChangeAspect="1"/>
          </p:cNvPicPr>
          <p:nvPr/>
        </p:nvPicPr>
        <p:blipFill rotWithShape="1">
          <a:blip r:embed="rId3">
            <a:extLst>
              <a:ext uri="{28A0092B-C50C-407E-A947-70E740481C1C}">
                <a14:useLocalDpi xmlns:a14="http://schemas.microsoft.com/office/drawing/2010/main" val="0"/>
              </a:ext>
            </a:extLst>
          </a:blip>
          <a:srcRect t="26797" b="40796"/>
          <a:stretch/>
        </p:blipFill>
        <p:spPr>
          <a:xfrm>
            <a:off x="4654296" y="299363"/>
            <a:ext cx="7217085" cy="3008188"/>
          </a:xfrm>
          <a:prstGeom prst="rect">
            <a:avLst/>
          </a:prstGeom>
        </p:spPr>
      </p:pic>
    </p:spTree>
    <p:extLst>
      <p:ext uri="{BB962C8B-B14F-4D97-AF65-F5344CB8AC3E}">
        <p14:creationId xmlns:p14="http://schemas.microsoft.com/office/powerpoint/2010/main" val="372922807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HAGIA SOPHIA</a:t>
            </a:r>
          </a:p>
        </p:txBody>
      </p:sp>
      <p:pic>
        <p:nvPicPr>
          <p:cNvPr id="5" name="Content Placeholder 3" descr="Hagia Sophia, designed by Anthemius of Tralles and Isidorus of Miletus, completed 537 ce, Istanbul.">
            <a:extLst>
              <a:ext uri="{FF2B5EF4-FFF2-40B4-BE49-F238E27FC236}">
                <a16:creationId xmlns:a16="http://schemas.microsoft.com/office/drawing/2014/main" id="{21076C45-A770-457B-A1E5-3D9414A8A80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20040" y="492457"/>
            <a:ext cx="5455917" cy="3628184"/>
          </a:xfrm>
          <a:prstGeom prst="rect">
            <a:avLst/>
          </a:prstGeom>
          <a:noFill/>
        </p:spPr>
      </p:pic>
      <p:pic>
        <p:nvPicPr>
          <p:cNvPr id="4" name="Content Placeholder 3" descr="Istanbul, with the Hagia Sophia in the background."/>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16043" y="499277"/>
            <a:ext cx="5455917" cy="3614545"/>
          </a:xfrm>
          <a:prstGeom prst="rect">
            <a:avLst/>
          </a:prstGeom>
          <a:noFill/>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774673"/>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erial view of the Blue Mosque (foreground) and the Hagia Sophia (background), Istanbul.">
            <a:hlinkClick r:id="rId2"/>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2917" y="643467"/>
            <a:ext cx="8346166" cy="5571066"/>
          </a:xfrm>
          <a:prstGeom prst="rect">
            <a:avLst/>
          </a:prstGeom>
          <a:noFill/>
        </p:spPr>
      </p:pic>
    </p:spTree>
    <p:extLst>
      <p:ext uri="{BB962C8B-B14F-4D97-AF65-F5344CB8AC3E}">
        <p14:creationId xmlns:p14="http://schemas.microsoft.com/office/powerpoint/2010/main" val="95492660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AFRASYAB, KING OF THE TURKS</a:t>
            </a:r>
            <a:endParaRPr lang="id-ID" dirty="0"/>
          </a:p>
        </p:txBody>
      </p:sp>
      <p:sp>
        <p:nvSpPr>
          <p:cNvPr id="3" name="Content Placeholder 2"/>
          <p:cNvSpPr>
            <a:spLocks noGrp="1"/>
          </p:cNvSpPr>
          <p:nvPr>
            <p:ph idx="1"/>
          </p:nvPr>
        </p:nvSpPr>
        <p:spPr/>
        <p:txBody>
          <a:bodyPr>
            <a:noAutofit/>
          </a:bodyPr>
          <a:lstStyle/>
          <a:p>
            <a:r>
              <a:rPr lang="en-US" sz="4400" dirty="0"/>
              <a:t>‘THE TURK IS LIKE A PEARL IN ITS SHELL AT THE BOTTOM OF THE SEA, WHICH ONLY BECOMES VALUABLE WHEN IT LEAVES THE SEA AND ADORNS THE DIADEMS OF THE KINGS AND THE EARS OF BRIDES.’</a:t>
            </a:r>
            <a:endParaRPr lang="id-ID" sz="4400" dirty="0"/>
          </a:p>
        </p:txBody>
      </p:sp>
    </p:spTree>
    <p:extLst>
      <p:ext uri="{BB962C8B-B14F-4D97-AF65-F5344CB8AC3E}">
        <p14:creationId xmlns:p14="http://schemas.microsoft.com/office/powerpoint/2010/main" val="338841646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MENGAPA BELAJAR SEJARAH  PERADABAN DAN KEBUDAYAAN TURKI?</a:t>
            </a:r>
            <a:r>
              <a:rPr lang="en-US" dirty="0"/>
              <a:t> </a:t>
            </a:r>
            <a:endParaRPr lang="id-ID" dirty="0"/>
          </a:p>
        </p:txBody>
      </p:sp>
      <p:sp>
        <p:nvSpPr>
          <p:cNvPr id="3" name="Content Placeholder 2"/>
          <p:cNvSpPr>
            <a:spLocks noGrp="1"/>
          </p:cNvSpPr>
          <p:nvPr>
            <p:ph idx="1"/>
          </p:nvPr>
        </p:nvSpPr>
        <p:spPr/>
        <p:txBody>
          <a:bodyPr>
            <a:normAutofit/>
          </a:bodyPr>
          <a:lstStyle/>
          <a:p>
            <a:r>
              <a:rPr lang="id-ID" sz="4000" dirty="0"/>
              <a:t>A</a:t>
            </a:r>
            <a:r>
              <a:rPr lang="en-US" sz="4000" dirty="0"/>
              <a:t>RE </a:t>
            </a:r>
            <a:r>
              <a:rPr lang="en-US" sz="4000"/>
              <a:t>YOU INTERESTED </a:t>
            </a:r>
            <a:r>
              <a:rPr lang="en-US" sz="4000" dirty="0"/>
              <a:t>IN CLASS-ROOM WHICH EXPLORE</a:t>
            </a:r>
            <a:r>
              <a:rPr lang="id-ID" sz="4000" dirty="0"/>
              <a:t> </a:t>
            </a:r>
            <a:r>
              <a:rPr lang="en-US" sz="4000" dirty="0"/>
              <a:t>THE TURKS FROM THE VIEWPOINTS OF THEIR HISTORY,  THEIR GEOGRAPHY, THEIR MYTHS AND STORIES, THEIR LITERATURE</a:t>
            </a:r>
            <a:r>
              <a:rPr lang="id-ID" sz="4000" dirty="0"/>
              <a:t>,</a:t>
            </a:r>
            <a:r>
              <a:rPr lang="en-US" sz="4000" dirty="0"/>
              <a:t> THEIR ART AND ARCHITECTURE, AND THEIR CULTURAL HERITAGE</a:t>
            </a:r>
            <a:r>
              <a:rPr lang="id-ID" sz="4000" dirty="0"/>
              <a:t>?</a:t>
            </a:r>
          </a:p>
        </p:txBody>
      </p:sp>
    </p:spTree>
    <p:extLst>
      <p:ext uri="{BB962C8B-B14F-4D97-AF65-F5344CB8AC3E}">
        <p14:creationId xmlns:p14="http://schemas.microsoft.com/office/powerpoint/2010/main" val="1611194878"/>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normAutofit/>
          </a:bodyPr>
          <a:lstStyle/>
          <a:p>
            <a:pPr marL="0" indent="0" algn="ctr">
              <a:buNone/>
            </a:pPr>
            <a:r>
              <a:rPr lang="en-US" sz="4400" dirty="0"/>
              <a:t>‘FROM THE DAYS OF ADAM DOWN TO THE PRESENT DAY NO SLAVE BOUGHT AT A PRICE HAS EVER BECOME THE KING EXCEPT AMONG THE TURKS’</a:t>
            </a:r>
            <a:endParaRPr lang="id-ID" sz="4400" dirty="0"/>
          </a:p>
        </p:txBody>
      </p:sp>
    </p:spTree>
    <p:extLst>
      <p:ext uri="{BB962C8B-B14F-4D97-AF65-F5344CB8AC3E}">
        <p14:creationId xmlns:p14="http://schemas.microsoft.com/office/powerpoint/2010/main" val="810894746"/>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A PHYSICAL MAP OF TURKEY</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http://media.maps.com/magellan/Images/turkeyrah.gif"/>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972413"/>
            <a:ext cx="6553545" cy="4921116"/>
          </a:xfrm>
          <a:prstGeom prst="rect">
            <a:avLst/>
          </a:prstGeom>
          <a:noFill/>
        </p:spPr>
      </p:pic>
    </p:spTree>
    <p:extLst>
      <p:ext uri="{BB962C8B-B14F-4D97-AF65-F5344CB8AC3E}">
        <p14:creationId xmlns:p14="http://schemas.microsoft.com/office/powerpoint/2010/main" val="271492413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normAutofit/>
          </a:bodyPr>
          <a:lstStyle/>
          <a:p>
            <a:r>
              <a:rPr lang="id-ID" sz="4400" dirty="0"/>
              <a:t>The contribution of the peoples of the area to history and the role of the Turks not only in Turkish history, but also in Central Asia,  Western China, Eastern Europe, and Russia.</a:t>
            </a:r>
          </a:p>
        </p:txBody>
      </p:sp>
    </p:spTree>
    <p:extLst>
      <p:ext uri="{BB962C8B-B14F-4D97-AF65-F5344CB8AC3E}">
        <p14:creationId xmlns:p14="http://schemas.microsoft.com/office/powerpoint/2010/main" val="179678136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KEBAB?</a:t>
            </a:r>
          </a:p>
        </p:txBody>
      </p:sp>
      <p:pic>
        <p:nvPicPr>
          <p:cNvPr id="4" name="Content Placeholder 3" descr="Sportourism - Ini Bedanya Kebab Asli Turki dengan Kebab Turki-nya Indonesia"/>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00679" y="1600201"/>
            <a:ext cx="6790642" cy="4525963"/>
          </a:xfrm>
          <a:prstGeom prst="rect">
            <a:avLst/>
          </a:prstGeom>
          <a:noFill/>
          <a:ln>
            <a:noFill/>
          </a:ln>
        </p:spPr>
      </p:pic>
    </p:spTree>
    <p:extLst>
      <p:ext uri="{BB962C8B-B14F-4D97-AF65-F5344CB8AC3E}">
        <p14:creationId xmlns:p14="http://schemas.microsoft.com/office/powerpoint/2010/main" val="3634225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TURKISH STUDIES</a:t>
            </a:r>
          </a:p>
        </p:txBody>
      </p:sp>
      <p:sp>
        <p:nvSpPr>
          <p:cNvPr id="3" name="Content Placeholder 2"/>
          <p:cNvSpPr>
            <a:spLocks noGrp="1"/>
          </p:cNvSpPr>
          <p:nvPr>
            <p:ph idx="1"/>
          </p:nvPr>
        </p:nvSpPr>
        <p:spPr/>
        <p:txBody>
          <a:bodyPr/>
          <a:lstStyle/>
          <a:p>
            <a:r>
              <a:rPr lang="id-ID" sz="6000" dirty="0"/>
              <a:t>Is teaching about Turkey currently a major priority in world and global history courses?</a:t>
            </a:r>
          </a:p>
          <a:p>
            <a:endParaRPr lang="id-ID" dirty="0"/>
          </a:p>
        </p:txBody>
      </p:sp>
    </p:spTree>
    <p:extLst>
      <p:ext uri="{BB962C8B-B14F-4D97-AF65-F5344CB8AC3E}">
        <p14:creationId xmlns:p14="http://schemas.microsoft.com/office/powerpoint/2010/main" val="34242614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a:normAutofit/>
          </a:bodyPr>
          <a:lstStyle/>
          <a:p>
            <a:pPr algn="ctr"/>
            <a:r>
              <a:rPr lang="id-ID" sz="4000">
                <a:solidFill>
                  <a:srgbClr val="FFFFFF"/>
                </a:solidFill>
              </a:rPr>
              <a:t>1290-1922</a:t>
            </a:r>
          </a:p>
        </p:txBody>
      </p:sp>
      <p:graphicFrame>
        <p:nvGraphicFramePr>
          <p:cNvPr id="16" name="Content Placeholder 2">
            <a:extLst>
              <a:ext uri="{FF2B5EF4-FFF2-40B4-BE49-F238E27FC236}">
                <a16:creationId xmlns:a16="http://schemas.microsoft.com/office/drawing/2014/main" id="{2F694B56-1C68-4373-A44B-12A5FFFE5BB4}"/>
              </a:ext>
            </a:extLst>
          </p:cNvPr>
          <p:cNvGraphicFramePr>
            <a:graphicFrameLocks noGrp="1"/>
          </p:cNvGraphicFramePr>
          <p:nvPr>
            <p:ph idx="1"/>
            <p:extLst>
              <p:ext uri="{D42A27DB-BD31-4B8C-83A1-F6EECF244321}">
                <p14:modId xmlns:p14="http://schemas.microsoft.com/office/powerpoint/2010/main" val="2767910354"/>
              </p:ext>
            </p:extLst>
          </p:nvPr>
        </p:nvGraphicFramePr>
        <p:xfrm>
          <a:off x="1024738" y="2317652"/>
          <a:ext cx="10416692" cy="4334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091096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endParaRPr lang="id-ID"/>
          </a:p>
        </p:txBody>
      </p:sp>
      <p:graphicFrame>
        <p:nvGraphicFramePr>
          <p:cNvPr id="5" name="Content Placeholder 2">
            <a:extLst>
              <a:ext uri="{FF2B5EF4-FFF2-40B4-BE49-F238E27FC236}">
                <a16:creationId xmlns:a16="http://schemas.microsoft.com/office/drawing/2014/main" id="{AD2D000C-8A54-4193-9FFD-E2335DE308EF}"/>
              </a:ext>
            </a:extLst>
          </p:cNvPr>
          <p:cNvGraphicFramePr>
            <a:graphicFrameLocks noGrp="1"/>
          </p:cNvGraphicFramePr>
          <p:nvPr>
            <p:ph idx="1"/>
            <p:extLst>
              <p:ext uri="{D42A27DB-BD31-4B8C-83A1-F6EECF244321}">
                <p14:modId xmlns:p14="http://schemas.microsoft.com/office/powerpoint/2010/main" val="300980276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7680141"/>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id-ID"/>
              <a:t>DESKRIPSI MATA KULIAH</a:t>
            </a:r>
          </a:p>
        </p:txBody>
      </p:sp>
      <p:graphicFrame>
        <p:nvGraphicFramePr>
          <p:cNvPr id="16" name="Content Placeholder 2">
            <a:extLst>
              <a:ext uri="{FF2B5EF4-FFF2-40B4-BE49-F238E27FC236}">
                <a16:creationId xmlns:a16="http://schemas.microsoft.com/office/drawing/2014/main" id="{72F8ABDA-580B-46EE-809F-7553C8E06245}"/>
              </a:ext>
            </a:extLst>
          </p:cNvPr>
          <p:cNvGraphicFramePr>
            <a:graphicFrameLocks noGrp="1"/>
          </p:cNvGraphicFramePr>
          <p:nvPr>
            <p:ph idx="1"/>
            <p:extLst>
              <p:ext uri="{D42A27DB-BD31-4B8C-83A1-F6EECF244321}">
                <p14:modId xmlns:p14="http://schemas.microsoft.com/office/powerpoint/2010/main" val="3599345766"/>
              </p:ext>
            </p:extLst>
          </p:nvPr>
        </p:nvGraphicFramePr>
        <p:xfrm>
          <a:off x="0" y="1690688"/>
          <a:ext cx="12192000" cy="5167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70954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generated with high confidence">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endParaRPr lang="id-ID">
              <a:solidFill>
                <a:srgbClr val="FFFFFF"/>
              </a:solidFill>
            </a:endParaRPr>
          </a:p>
        </p:txBody>
      </p:sp>
      <p:sp>
        <p:nvSpPr>
          <p:cNvPr id="3" name="Content Placeholder 2"/>
          <p:cNvSpPr>
            <a:spLocks noGrp="1"/>
          </p:cNvSpPr>
          <p:nvPr>
            <p:ph idx="1"/>
          </p:nvPr>
        </p:nvSpPr>
        <p:spPr>
          <a:xfrm>
            <a:off x="5205045" y="0"/>
            <a:ext cx="6986953" cy="6858000"/>
          </a:xfrm>
        </p:spPr>
        <p:txBody>
          <a:bodyPr anchor="ctr">
            <a:normAutofit/>
          </a:bodyPr>
          <a:lstStyle/>
          <a:p>
            <a:r>
              <a:rPr lang="id-ID" sz="4400" dirty="0">
                <a:solidFill>
                  <a:srgbClr val="000000"/>
                </a:solidFill>
              </a:rPr>
              <a:t>Dengan menerapkan aktivitas belajar seperti</a:t>
            </a:r>
            <a:r>
              <a:rPr lang="id-ID" sz="4400" i="1" dirty="0">
                <a:solidFill>
                  <a:srgbClr val="000000"/>
                </a:solidFill>
              </a:rPr>
              <a:t> interactive learning, cooperative learning, small group discussion,</a:t>
            </a:r>
            <a:r>
              <a:rPr lang="id-ID" sz="4400" dirty="0">
                <a:solidFill>
                  <a:srgbClr val="000000"/>
                </a:solidFill>
              </a:rPr>
              <a:t> discovery learning, dan </a:t>
            </a:r>
            <a:r>
              <a:rPr lang="id-ID" sz="4400" i="1" dirty="0">
                <a:solidFill>
                  <a:srgbClr val="000000"/>
                </a:solidFill>
              </a:rPr>
              <a:t>individual report reading,</a:t>
            </a:r>
            <a:r>
              <a:rPr lang="id-ID" sz="4400" dirty="0">
                <a:solidFill>
                  <a:srgbClr val="000000"/>
                </a:solidFill>
              </a:rPr>
              <a:t> ruang lingkup yang dibahas meliputi</a:t>
            </a:r>
            <a:r>
              <a:rPr lang="en-US" sz="4400" dirty="0">
                <a:solidFill>
                  <a:srgbClr val="000000"/>
                </a:solidFill>
              </a:rPr>
              <a:t>:</a:t>
            </a:r>
            <a:endParaRPr lang="id-ID" sz="4400" dirty="0">
              <a:solidFill>
                <a:srgbClr val="000000"/>
              </a:solidFill>
            </a:endParaRPr>
          </a:p>
        </p:txBody>
      </p:sp>
    </p:spTree>
    <p:extLst>
      <p:ext uri="{BB962C8B-B14F-4D97-AF65-F5344CB8AC3E}">
        <p14:creationId xmlns:p14="http://schemas.microsoft.com/office/powerpoint/2010/main" val="95928683"/>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normAutofit fontScale="92500" lnSpcReduction="20000"/>
          </a:bodyPr>
          <a:lstStyle/>
          <a:p>
            <a:r>
              <a:rPr lang="en-US" dirty="0"/>
              <a:t>1. </a:t>
            </a:r>
            <a:r>
              <a:rPr lang="id-ID" dirty="0"/>
              <a:t>Penelusuran kehidupan di stepa Eurasia (Eropa-Asia Tengah), Dinasti-Dinasti Turki pra-Islam (Hun, Gökturk, Uyghur dan Öghuz)</a:t>
            </a:r>
          </a:p>
          <a:p>
            <a:r>
              <a:rPr lang="id-ID" dirty="0"/>
              <a:t>2. </a:t>
            </a:r>
            <a:r>
              <a:rPr lang="en-US" dirty="0"/>
              <a:t>P</a:t>
            </a:r>
            <a:r>
              <a:rPr lang="id-ID" dirty="0"/>
              <a:t>ergolakan sosial politik masa </a:t>
            </a:r>
            <a:r>
              <a:rPr lang="en-US" dirty="0" err="1"/>
              <a:t>Dinasti-dinasti</a:t>
            </a:r>
            <a:r>
              <a:rPr lang="en-US" dirty="0"/>
              <a:t> Islam </a:t>
            </a:r>
            <a:r>
              <a:rPr lang="en-US" dirty="0" err="1"/>
              <a:t>Turki</a:t>
            </a:r>
            <a:r>
              <a:rPr lang="en-US" dirty="0"/>
              <a:t> </a:t>
            </a:r>
            <a:r>
              <a:rPr lang="en-US" dirty="0" err="1"/>
              <a:t>pertama</a:t>
            </a:r>
            <a:endParaRPr lang="en-US" dirty="0"/>
          </a:p>
          <a:p>
            <a:r>
              <a:rPr lang="id-ID" dirty="0"/>
              <a:t>3. Konfederasi Negara-Negara Turki</a:t>
            </a:r>
          </a:p>
          <a:p>
            <a:r>
              <a:rPr lang="id-ID" dirty="0"/>
              <a:t>4. Dinasti Seljuk Raya dan Kesultanan Seljuk Rum</a:t>
            </a:r>
          </a:p>
          <a:p>
            <a:r>
              <a:rPr lang="id-ID" dirty="0"/>
              <a:t>5. </a:t>
            </a:r>
            <a:r>
              <a:rPr lang="en-US" dirty="0" err="1"/>
              <a:t>Dinasti</a:t>
            </a:r>
            <a:r>
              <a:rPr lang="en-US" dirty="0"/>
              <a:t> </a:t>
            </a:r>
            <a:r>
              <a:rPr lang="en-US" dirty="0" err="1"/>
              <a:t>Mamluk</a:t>
            </a:r>
            <a:endParaRPr lang="en-US" dirty="0"/>
          </a:p>
          <a:p>
            <a:r>
              <a:rPr lang="id-ID" dirty="0"/>
              <a:t>6. Negara </a:t>
            </a:r>
            <a:r>
              <a:rPr lang="en-US" dirty="0"/>
              <a:t>Ottoman </a:t>
            </a:r>
            <a:r>
              <a:rPr lang="id-ID" i="1" dirty="0"/>
              <a:t>(Osmanli Devleti</a:t>
            </a:r>
            <a:r>
              <a:rPr lang="id-ID" dirty="0"/>
              <a:t>) I</a:t>
            </a:r>
            <a:r>
              <a:rPr lang="en-US" dirty="0"/>
              <a:t>, </a:t>
            </a:r>
            <a:r>
              <a:rPr lang="id-ID" dirty="0"/>
              <a:t>II, </a:t>
            </a:r>
            <a:r>
              <a:rPr lang="en-US" dirty="0" err="1"/>
              <a:t>dan</a:t>
            </a:r>
            <a:r>
              <a:rPr lang="en-US" dirty="0"/>
              <a:t> </a:t>
            </a:r>
            <a:r>
              <a:rPr lang="id-ID" dirty="0"/>
              <a:t>III</a:t>
            </a:r>
            <a:endParaRPr lang="en-US" dirty="0"/>
          </a:p>
          <a:p>
            <a:r>
              <a:rPr lang="id-ID" dirty="0"/>
              <a:t>7. </a:t>
            </a:r>
            <a:r>
              <a:rPr lang="en-US" dirty="0"/>
              <a:t>P</a:t>
            </a:r>
            <a:r>
              <a:rPr lang="id-ID" dirty="0"/>
              <a:t>engaruh kebudayaan Turki pada konteks global.</a:t>
            </a:r>
          </a:p>
          <a:p>
            <a:endParaRPr lang="en-US" dirty="0"/>
          </a:p>
          <a:p>
            <a:r>
              <a:rPr lang="id-ID" dirty="0"/>
              <a:t>Bahasa pengantar yang digunakan adalah bahasa Indonesia dan bahasa</a:t>
            </a:r>
            <a:r>
              <a:rPr lang="en-US" dirty="0"/>
              <a:t> </a:t>
            </a:r>
            <a:r>
              <a:rPr lang="en-US" dirty="0" err="1"/>
              <a:t>Inggris</a:t>
            </a:r>
            <a:r>
              <a:rPr lang="id-ID" dirty="0"/>
              <a:t>. </a:t>
            </a:r>
          </a:p>
          <a:p>
            <a:endParaRPr lang="id-ID" dirty="0"/>
          </a:p>
        </p:txBody>
      </p:sp>
    </p:spTree>
    <p:extLst>
      <p:ext uri="{BB962C8B-B14F-4D97-AF65-F5344CB8AC3E}">
        <p14:creationId xmlns:p14="http://schemas.microsoft.com/office/powerpoint/2010/main" val="284744249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KOMPETENSI</a:t>
            </a:r>
          </a:p>
        </p:txBody>
      </p:sp>
      <p:sp>
        <p:nvSpPr>
          <p:cNvPr id="3" name="Content Placeholder 2"/>
          <p:cNvSpPr>
            <a:spLocks noGrp="1"/>
          </p:cNvSpPr>
          <p:nvPr>
            <p:ph idx="1"/>
          </p:nvPr>
        </p:nvSpPr>
        <p:spPr/>
        <p:txBody>
          <a:bodyPr>
            <a:normAutofit/>
          </a:bodyPr>
          <a:lstStyle/>
          <a:p>
            <a:pPr marL="0" indent="0">
              <a:buNone/>
            </a:pPr>
            <a:r>
              <a:rPr lang="id-ID" dirty="0"/>
              <a:t>Setelah mengikuti mata kuliah ini, diharapkan mahasiswa:</a:t>
            </a:r>
          </a:p>
          <a:p>
            <a:pPr marL="514350" indent="-514350">
              <a:buFont typeface="+mj-lt"/>
              <a:buAutoNum type="arabicPeriod"/>
            </a:pPr>
            <a:r>
              <a:rPr lang="id-ID" dirty="0"/>
              <a:t>Dapat menjelaskan sejarah dan latar belakang peradaban dan kebudayaan Turki;  </a:t>
            </a:r>
          </a:p>
          <a:p>
            <a:pPr marL="514350" indent="-514350">
              <a:buFont typeface="+mj-lt"/>
              <a:buAutoNum type="arabicPeriod"/>
            </a:pPr>
            <a:r>
              <a:rPr lang="id-ID" dirty="0"/>
              <a:t>Dapat menjelaskan sejarah dan peradaban yang dihasilkan pada masa Turki pra-Islam, Negara-negara Islam Turki Pertama;</a:t>
            </a:r>
          </a:p>
          <a:p>
            <a:pPr marL="514350" indent="-514350">
              <a:buFont typeface="+mj-lt"/>
              <a:buAutoNum type="arabicPeriod"/>
            </a:pPr>
            <a:r>
              <a:rPr lang="id-ID" dirty="0"/>
              <a:t>Dapat memaparkan sejarah Negara Ottoman sampai Perang Dunia I;</a:t>
            </a:r>
          </a:p>
          <a:p>
            <a:pPr marL="514350" indent="-514350">
              <a:buFont typeface="+mj-lt"/>
              <a:buAutoNum type="arabicPeriod"/>
            </a:pPr>
            <a:r>
              <a:rPr lang="id-ID" dirty="0"/>
              <a:t>Dapat menjelaskan pengaruh peradaban Turki pada konteks global.</a:t>
            </a:r>
          </a:p>
          <a:p>
            <a:endParaRPr lang="id-ID" dirty="0"/>
          </a:p>
        </p:txBody>
      </p:sp>
    </p:spTree>
    <p:extLst>
      <p:ext uri="{BB962C8B-B14F-4D97-AF65-F5344CB8AC3E}">
        <p14:creationId xmlns:p14="http://schemas.microsoft.com/office/powerpoint/2010/main" val="64442452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id-ID" b="1" dirty="0"/>
            </a:br>
            <a:r>
              <a:rPr lang="it-IT" dirty="0"/>
              <a:t>EVALUASI</a:t>
            </a:r>
            <a:br>
              <a:rPr lang="id-ID" dirty="0"/>
            </a:br>
            <a:endParaRPr lang="id-ID" dirty="0"/>
          </a:p>
        </p:txBody>
      </p:sp>
      <p:sp>
        <p:nvSpPr>
          <p:cNvPr id="3" name="Content Placeholder 2"/>
          <p:cNvSpPr>
            <a:spLocks noGrp="1"/>
          </p:cNvSpPr>
          <p:nvPr>
            <p:ph idx="1"/>
          </p:nvPr>
        </p:nvSpPr>
        <p:spPr/>
        <p:txBody>
          <a:bodyPr>
            <a:normAutofit/>
          </a:bodyPr>
          <a:lstStyle/>
          <a:p>
            <a:pPr lvl="0"/>
            <a:r>
              <a:rPr lang="it-IT" dirty="0"/>
              <a:t>Penilaian nonujian tetap menjadi persyaratan untuk mengikuti ujian yaitu jumlah kehadiran 80 % dari keseluruhan jumlah tatap muka (1</a:t>
            </a:r>
            <a:r>
              <a:rPr lang="id-ID" dirty="0"/>
              <a:t>6</a:t>
            </a:r>
            <a:r>
              <a:rPr lang="it-IT" dirty="0"/>
              <a:t> minggu x 3 = 48, dikurangi 2 minggu (UTS dan UAS)</a:t>
            </a:r>
            <a:r>
              <a:rPr lang="id-ID" dirty="0"/>
              <a:t>, dikurangi libur 2 minggu = 36 tatap muka</a:t>
            </a:r>
          </a:p>
          <a:p>
            <a:pPr lvl="0"/>
            <a:r>
              <a:rPr lang="id-ID" dirty="0"/>
              <a:t>Batas ketidakhadiran maksimal </a:t>
            </a:r>
            <a:r>
              <a:rPr lang="en-US" dirty="0"/>
              <a:t>3</a:t>
            </a:r>
            <a:r>
              <a:rPr lang="id-ID" dirty="0"/>
              <a:t> minggu (3 x 3 jam)  </a:t>
            </a:r>
          </a:p>
          <a:p>
            <a:r>
              <a:rPr lang="id-ID" dirty="0"/>
              <a:t>LEBIH DARI ITU, T</a:t>
            </a:r>
            <a:r>
              <a:rPr lang="en-US" dirty="0"/>
              <a:t>IDAK DIPERKENANKAN MENGIKUTI UAS</a:t>
            </a:r>
            <a:r>
              <a:rPr lang="id-ID" dirty="0"/>
              <a:t>, TIDAK LULUS.</a:t>
            </a:r>
          </a:p>
          <a:p>
            <a:r>
              <a:rPr lang="id-ID" dirty="0"/>
              <a:t>MOHON MAAF YAAA MAS BRO N MBAK SIST ...</a:t>
            </a:r>
            <a:endParaRPr lang="en-US" dirty="0"/>
          </a:p>
          <a:p>
            <a:pPr lvl="0"/>
            <a:endParaRPr lang="id-ID" dirty="0"/>
          </a:p>
          <a:p>
            <a:pPr lvl="0"/>
            <a:endParaRPr lang="id-ID" dirty="0"/>
          </a:p>
          <a:p>
            <a:endParaRPr lang="id-ID" dirty="0"/>
          </a:p>
        </p:txBody>
      </p:sp>
    </p:spTree>
    <p:extLst>
      <p:ext uri="{BB962C8B-B14F-4D97-AF65-F5344CB8AC3E}">
        <p14:creationId xmlns:p14="http://schemas.microsoft.com/office/powerpoint/2010/main" val="3158647237"/>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7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18" name="Title 1"/>
          <p:cNvSpPr>
            <a:spLocks noGrp="1"/>
          </p:cNvSpPr>
          <p:nvPr>
            <p:ph type="title"/>
          </p:nvPr>
        </p:nvSpPr>
        <p:spPr>
          <a:xfrm>
            <a:off x="400050" y="811161"/>
            <a:ext cx="4171950" cy="5403370"/>
          </a:xfrm>
        </p:spPr>
        <p:txBody>
          <a:bodyPr>
            <a:normAutofit/>
          </a:bodyPr>
          <a:lstStyle/>
          <a:p>
            <a:r>
              <a:rPr lang="id-ID" sz="5400" dirty="0">
                <a:solidFill>
                  <a:srgbClr val="FFFFFF"/>
                </a:solidFill>
              </a:rPr>
              <a:t>PERHATIAN !!! </a:t>
            </a:r>
          </a:p>
        </p:txBody>
      </p:sp>
      <p:sp>
        <p:nvSpPr>
          <p:cNvPr id="9224" name="Rectangle 7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225" name="Content Placeholder 2">
            <a:extLst>
              <a:ext uri="{FF2B5EF4-FFF2-40B4-BE49-F238E27FC236}">
                <a16:creationId xmlns:a16="http://schemas.microsoft.com/office/drawing/2014/main" id="{B6EF11EB-80D8-4194-96E5-F44D59CB232F}"/>
              </a:ext>
            </a:extLst>
          </p:cNvPr>
          <p:cNvGraphicFramePr>
            <a:graphicFrameLocks noGrp="1"/>
          </p:cNvGraphicFramePr>
          <p:nvPr>
            <p:ph idx="1"/>
            <p:extLst>
              <p:ext uri="{D42A27DB-BD31-4B8C-83A1-F6EECF244321}">
                <p14:modId xmlns:p14="http://schemas.microsoft.com/office/powerpoint/2010/main" val="167898814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878647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57E235-6365-4AA6-913E-83A936CEFE87}"/>
              </a:ext>
            </a:extLst>
          </p:cNvPr>
          <p:cNvSpPr>
            <a:spLocks noGrp="1"/>
          </p:cNvSpPr>
          <p:nvPr>
            <p:ph type="title"/>
          </p:nvPr>
        </p:nvSpPr>
        <p:spPr>
          <a:xfrm>
            <a:off x="838200" y="672747"/>
            <a:ext cx="10515600" cy="715556"/>
          </a:xfrm>
        </p:spPr>
        <p:txBody>
          <a:bodyPr>
            <a:normAutofit/>
          </a:bodyPr>
          <a:lstStyle/>
          <a:p>
            <a:pPr algn="ctr"/>
            <a:endParaRPr lang="id-ID" sz="3200">
              <a:solidFill>
                <a:schemeClr val="bg1"/>
              </a:solidFill>
            </a:endParaRPr>
          </a:p>
        </p:txBody>
      </p:sp>
      <p:graphicFrame>
        <p:nvGraphicFramePr>
          <p:cNvPr id="5" name="Content Placeholder 2">
            <a:extLst>
              <a:ext uri="{FF2B5EF4-FFF2-40B4-BE49-F238E27FC236}">
                <a16:creationId xmlns:a16="http://schemas.microsoft.com/office/drawing/2014/main" id="{92DF3F41-D33C-4CC3-878E-A2707DFEE87A}"/>
              </a:ext>
            </a:extLst>
          </p:cNvPr>
          <p:cNvGraphicFramePr>
            <a:graphicFrameLocks noGrp="1"/>
          </p:cNvGraphicFramePr>
          <p:nvPr>
            <p:ph idx="1"/>
            <p:extLst>
              <p:ext uri="{D42A27DB-BD31-4B8C-83A1-F6EECF244321}">
                <p14:modId xmlns:p14="http://schemas.microsoft.com/office/powerpoint/2010/main" val="1960716028"/>
              </p:ext>
            </p:extLst>
          </p:nvPr>
        </p:nvGraphicFramePr>
        <p:xfrm>
          <a:off x="838199" y="1219200"/>
          <a:ext cx="10903857" cy="4688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79405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istock-499844279.jpg"/>
          <p:cNvPicPr>
            <a:picLocks noGrp="1"/>
          </p:cNvPicPr>
          <p:nvPr>
            <p:ph idx="1"/>
          </p:nvPr>
        </p:nvPicPr>
        <p:blipFill rotWithShape="1">
          <a:blip r:embed="rId2">
            <a:extLst>
              <a:ext uri="{28A0092B-C50C-407E-A947-70E740481C1C}">
                <a14:useLocalDpi xmlns:a14="http://schemas.microsoft.com/office/drawing/2010/main" val="0"/>
              </a:ext>
            </a:extLst>
          </a:blip>
          <a:srcRect t="14327" b="1403"/>
          <a:stretch/>
        </p:blipFill>
        <p:spPr bwMode="auto">
          <a:xfrm>
            <a:off x="20" y="10"/>
            <a:ext cx="12191980" cy="6857990"/>
          </a:xfrm>
          <a:prstGeom prst="rect">
            <a:avLst/>
          </a:prstGeom>
          <a:noFill/>
        </p:spPr>
      </p:pic>
      <p:sp>
        <p:nvSpPr>
          <p:cNvPr id="2" name="Title 1"/>
          <p:cNvSpPr>
            <a:spLocks noGrp="1"/>
          </p:cNvSpPr>
          <p:nvPr>
            <p:ph type="title"/>
          </p:nvPr>
        </p:nvSpPr>
        <p:spPr>
          <a:xfrm>
            <a:off x="502613" y="2985802"/>
            <a:ext cx="3414373" cy="886397"/>
          </a:xfrm>
          <a:solidFill>
            <a:schemeClr val="bg1">
              <a:alpha val="90000"/>
            </a:schemeClr>
          </a:solidFill>
          <a:ln w="127000" cap="sq" cmpd="thinThick">
            <a:solidFill>
              <a:schemeClr val="bg1"/>
            </a:solidFill>
          </a:ln>
        </p:spPr>
        <p:txBody>
          <a:bodyPr vert="horz" wrap="square" lIns="91440" tIns="45720" rIns="91440" bIns="45720" rtlCol="0" anchor="ctr">
            <a:normAutofit/>
          </a:bodyPr>
          <a:lstStyle/>
          <a:p>
            <a:pPr algn="ctr"/>
            <a:r>
              <a:rPr lang="en-US" sz="2400">
                <a:solidFill>
                  <a:schemeClr val="tx1">
                    <a:lumMod val="75000"/>
                    <a:lumOff val="25000"/>
                  </a:schemeClr>
                </a:solidFill>
              </a:rPr>
              <a:t>DÖNER KEBAB</a:t>
            </a:r>
          </a:p>
        </p:txBody>
      </p:sp>
    </p:spTree>
    <p:extLst>
      <p:ext uri="{BB962C8B-B14F-4D97-AF65-F5344CB8AC3E}">
        <p14:creationId xmlns:p14="http://schemas.microsoft.com/office/powerpoint/2010/main" val="2751353180"/>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lated image">
            <a:extLst>
              <a:ext uri="{FF2B5EF4-FFF2-40B4-BE49-F238E27FC236}">
                <a16:creationId xmlns:a16="http://schemas.microsoft.com/office/drawing/2014/main" id="{171D8FBB-1A2C-43F5-BFBB-976E09D927A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9" y="658429"/>
            <a:ext cx="8178799" cy="5541140"/>
          </a:xfrm>
          <a:prstGeom prst="rect">
            <a:avLst/>
          </a:prstGeom>
          <a:noFill/>
        </p:spPr>
      </p:pic>
    </p:spTree>
    <p:extLst>
      <p:ext uri="{BB962C8B-B14F-4D97-AF65-F5344CB8AC3E}">
        <p14:creationId xmlns:p14="http://schemas.microsoft.com/office/powerpoint/2010/main" val="2356610028"/>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no handphone sign">
            <a:extLst>
              <a:ext uri="{FF2B5EF4-FFF2-40B4-BE49-F238E27FC236}">
                <a16:creationId xmlns:a16="http://schemas.microsoft.com/office/drawing/2014/main" id="{44D4CDED-1E8B-4587-9615-58FC5793CF9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53888" y="643467"/>
            <a:ext cx="7684225" cy="5571067"/>
          </a:xfrm>
          <a:prstGeom prst="rect">
            <a:avLst/>
          </a:prstGeom>
          <a:noFill/>
        </p:spPr>
      </p:pic>
    </p:spTree>
    <p:extLst>
      <p:ext uri="{BB962C8B-B14F-4D97-AF65-F5344CB8AC3E}">
        <p14:creationId xmlns:p14="http://schemas.microsoft.com/office/powerpoint/2010/main" val="817070128"/>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71EE-22E6-4CE8-B668-FA2B31C83BAE}"/>
              </a:ext>
            </a:extLst>
          </p:cNvPr>
          <p:cNvSpPr>
            <a:spLocks noGrp="1"/>
          </p:cNvSpPr>
          <p:nvPr>
            <p:ph type="title"/>
          </p:nvPr>
        </p:nvSpPr>
        <p:spPr/>
        <p:txBody>
          <a:bodyPr>
            <a:normAutofit/>
          </a:bodyPr>
          <a:lstStyle/>
          <a:p>
            <a:r>
              <a:rPr lang="id-ID" b="1" dirty="0"/>
              <a:t>Textbook and Materials</a:t>
            </a:r>
            <a:br>
              <a:rPr lang="id-ID" dirty="0"/>
            </a:br>
            <a:endParaRPr lang="id-ID" dirty="0"/>
          </a:p>
        </p:txBody>
      </p:sp>
      <p:sp>
        <p:nvSpPr>
          <p:cNvPr id="3" name="Content Placeholder 2">
            <a:extLst>
              <a:ext uri="{FF2B5EF4-FFF2-40B4-BE49-F238E27FC236}">
                <a16:creationId xmlns:a16="http://schemas.microsoft.com/office/drawing/2014/main" id="{3E540C9C-6135-4945-8880-17A68AD76223}"/>
              </a:ext>
            </a:extLst>
          </p:cNvPr>
          <p:cNvSpPr>
            <a:spLocks noGrp="1"/>
          </p:cNvSpPr>
          <p:nvPr>
            <p:ph idx="1"/>
          </p:nvPr>
        </p:nvSpPr>
        <p:spPr/>
        <p:txBody>
          <a:bodyPr>
            <a:normAutofit/>
          </a:bodyPr>
          <a:lstStyle/>
          <a:p>
            <a:pPr marL="0" indent="0">
              <a:buNone/>
            </a:pPr>
            <a:r>
              <a:rPr lang="id-ID" dirty="0"/>
              <a:t> </a:t>
            </a:r>
            <a:endParaRPr lang="id-ID" sz="4400" dirty="0">
              <a:latin typeface="+mj-lt"/>
            </a:endParaRPr>
          </a:p>
          <a:p>
            <a:r>
              <a:rPr lang="id-ID" sz="4400" u="sng" dirty="0">
                <a:latin typeface="+mj-lt"/>
                <a:hlinkClick r:id="rId2"/>
              </a:rPr>
              <a:t>www.dropbox.com</a:t>
            </a:r>
            <a:endParaRPr lang="id-ID" sz="4400" dirty="0">
              <a:latin typeface="+mj-lt"/>
            </a:endParaRPr>
          </a:p>
          <a:p>
            <a:r>
              <a:rPr lang="id-ID" sz="4400" dirty="0">
                <a:latin typeface="+mj-lt"/>
              </a:rPr>
              <a:t>email:turkifib2014@yahoo.com</a:t>
            </a:r>
          </a:p>
          <a:p>
            <a:r>
              <a:rPr lang="id-ID" sz="4400" dirty="0">
                <a:latin typeface="+mj-lt"/>
              </a:rPr>
              <a:t>password:Istanbul2014</a:t>
            </a:r>
          </a:p>
          <a:p>
            <a:pPr marL="0" indent="0">
              <a:buNone/>
            </a:pPr>
            <a:r>
              <a:rPr lang="id-ID" b="1" dirty="0"/>
              <a:t> </a:t>
            </a:r>
            <a:endParaRPr lang="id-ID" dirty="0"/>
          </a:p>
          <a:p>
            <a:pPr marL="0" indent="0">
              <a:buNone/>
            </a:pPr>
            <a:r>
              <a:rPr lang="id-ID" dirty="0"/>
              <a:t> </a:t>
            </a:r>
          </a:p>
          <a:p>
            <a:pPr marL="0" indent="0">
              <a:buNone/>
            </a:pPr>
            <a:r>
              <a:rPr lang="id-ID" i="1" dirty="0"/>
              <a:t> </a:t>
            </a:r>
            <a:endParaRPr lang="id-ID" dirty="0"/>
          </a:p>
          <a:p>
            <a:endParaRPr lang="id-ID" dirty="0"/>
          </a:p>
        </p:txBody>
      </p:sp>
    </p:spTree>
    <p:extLst>
      <p:ext uri="{BB962C8B-B14F-4D97-AF65-F5344CB8AC3E}">
        <p14:creationId xmlns:p14="http://schemas.microsoft.com/office/powerpoint/2010/main" val="1225729529"/>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C13D-804A-4C45-B505-B8C52049F03F}"/>
              </a:ext>
            </a:extLst>
          </p:cNvPr>
          <p:cNvSpPr>
            <a:spLocks noGrp="1"/>
          </p:cNvSpPr>
          <p:nvPr>
            <p:ph type="title"/>
          </p:nvPr>
        </p:nvSpPr>
        <p:spPr/>
        <p:txBody>
          <a:bodyPr>
            <a:normAutofit/>
          </a:bodyPr>
          <a:lstStyle/>
          <a:p>
            <a:r>
              <a:rPr lang="id-ID" b="1" dirty="0"/>
              <a:t>Grading System  </a:t>
            </a:r>
            <a:br>
              <a:rPr lang="id-ID" dirty="0"/>
            </a:br>
            <a:endParaRPr lang="id-ID" dirty="0"/>
          </a:p>
        </p:txBody>
      </p:sp>
      <p:sp>
        <p:nvSpPr>
          <p:cNvPr id="3" name="Content Placeholder 2">
            <a:extLst>
              <a:ext uri="{FF2B5EF4-FFF2-40B4-BE49-F238E27FC236}">
                <a16:creationId xmlns:a16="http://schemas.microsoft.com/office/drawing/2014/main" id="{7C306073-5C4B-4E91-87CE-1D67342A230D}"/>
              </a:ext>
            </a:extLst>
          </p:cNvPr>
          <p:cNvSpPr>
            <a:spLocks noGrp="1"/>
          </p:cNvSpPr>
          <p:nvPr>
            <p:ph idx="1"/>
          </p:nvPr>
        </p:nvSpPr>
        <p:spPr/>
        <p:txBody>
          <a:bodyPr>
            <a:normAutofit/>
          </a:bodyPr>
          <a:lstStyle/>
          <a:p>
            <a:r>
              <a:rPr lang="id-ID" dirty="0"/>
              <a:t>Participation					10 %</a:t>
            </a:r>
          </a:p>
          <a:p>
            <a:r>
              <a:rPr lang="id-ID" dirty="0"/>
              <a:t>Quizzes						10 %</a:t>
            </a:r>
          </a:p>
          <a:p>
            <a:r>
              <a:rPr lang="id-ID" dirty="0"/>
              <a:t>Midterm Exam  					25 % </a:t>
            </a:r>
          </a:p>
          <a:p>
            <a:r>
              <a:rPr lang="id-ID" dirty="0"/>
              <a:t>Final Exam (Poster Exhibition)			25 % </a:t>
            </a:r>
          </a:p>
          <a:p>
            <a:r>
              <a:rPr lang="id-ID" dirty="0"/>
              <a:t>Research Paper (Final Assesment)		30 %</a:t>
            </a:r>
          </a:p>
          <a:p>
            <a:r>
              <a:rPr lang="id-ID" dirty="0"/>
              <a:t>(From Presentation and Class Discussion)		</a:t>
            </a:r>
          </a:p>
          <a:p>
            <a:endParaRPr lang="id-ID" dirty="0"/>
          </a:p>
        </p:txBody>
      </p:sp>
    </p:spTree>
    <p:extLst>
      <p:ext uri="{BB962C8B-B14F-4D97-AF65-F5344CB8AC3E}">
        <p14:creationId xmlns:p14="http://schemas.microsoft.com/office/powerpoint/2010/main" val="14274675"/>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B42F3-D787-481C-B26B-B4EF7C6603E4}"/>
              </a:ext>
            </a:extLst>
          </p:cNvPr>
          <p:cNvSpPr>
            <a:spLocks noGrp="1"/>
          </p:cNvSpPr>
          <p:nvPr>
            <p:ph type="title"/>
          </p:nvPr>
        </p:nvSpPr>
        <p:spPr/>
        <p:txBody>
          <a:bodyPr/>
          <a:lstStyle/>
          <a:p>
            <a:r>
              <a:rPr lang="id-ID" dirty="0"/>
              <a:t>Research Paper (Final Assesment)		</a:t>
            </a:r>
          </a:p>
        </p:txBody>
      </p:sp>
      <p:sp>
        <p:nvSpPr>
          <p:cNvPr id="3" name="Content Placeholder 2">
            <a:extLst>
              <a:ext uri="{FF2B5EF4-FFF2-40B4-BE49-F238E27FC236}">
                <a16:creationId xmlns:a16="http://schemas.microsoft.com/office/drawing/2014/main" id="{985DE162-8D67-4110-86A0-69B52DF28E0A}"/>
              </a:ext>
            </a:extLst>
          </p:cNvPr>
          <p:cNvSpPr>
            <a:spLocks noGrp="1"/>
          </p:cNvSpPr>
          <p:nvPr>
            <p:ph idx="1"/>
          </p:nvPr>
        </p:nvSpPr>
        <p:spPr/>
        <p:txBody>
          <a:bodyPr/>
          <a:lstStyle/>
          <a:p>
            <a:pPr marL="514350" indent="-514350">
              <a:buAutoNum type="arabicPeriod"/>
            </a:pPr>
            <a:r>
              <a:rPr lang="id-ID" dirty="0"/>
              <a:t>ABSTRACT AND KEYWORDS  200 WORDS</a:t>
            </a:r>
          </a:p>
          <a:p>
            <a:pPr marL="514350" indent="-514350">
              <a:buAutoNum type="arabicPeriod"/>
            </a:pPr>
            <a:r>
              <a:rPr lang="id-ID" dirty="0"/>
              <a:t>INTRODUCTION</a:t>
            </a:r>
          </a:p>
          <a:p>
            <a:pPr marL="514350" indent="-514350">
              <a:buAutoNum type="arabicPeriod"/>
            </a:pPr>
            <a:r>
              <a:rPr lang="id-ID" dirty="0"/>
              <a:t>RESEARCH METHOD AND METHODOLOGY</a:t>
            </a:r>
          </a:p>
          <a:p>
            <a:pPr marL="514350" indent="-514350">
              <a:buAutoNum type="arabicPeriod"/>
            </a:pPr>
            <a:r>
              <a:rPr lang="id-ID" dirty="0"/>
              <a:t>LITERATURE VIEW</a:t>
            </a:r>
          </a:p>
          <a:p>
            <a:pPr marL="514350" indent="-514350">
              <a:buAutoNum type="arabicPeriod"/>
            </a:pPr>
            <a:r>
              <a:rPr lang="id-ID" dirty="0"/>
              <a:t>FINDINGS</a:t>
            </a:r>
          </a:p>
          <a:p>
            <a:pPr marL="514350" indent="-514350">
              <a:buAutoNum type="arabicPeriod"/>
            </a:pPr>
            <a:r>
              <a:rPr lang="id-ID" dirty="0"/>
              <a:t>DISCUSSION</a:t>
            </a:r>
          </a:p>
          <a:p>
            <a:pPr marL="514350" indent="-514350">
              <a:buAutoNum type="arabicPeriod"/>
            </a:pPr>
            <a:r>
              <a:rPr lang="id-ID" dirty="0"/>
              <a:t>CONCLUSION</a:t>
            </a:r>
          </a:p>
          <a:p>
            <a:pPr marL="514350" indent="-514350">
              <a:buAutoNum type="arabicPeriod"/>
            </a:pPr>
            <a:r>
              <a:rPr lang="id-ID" dirty="0"/>
              <a:t>REFERENCES	</a:t>
            </a:r>
          </a:p>
          <a:p>
            <a:endParaRPr lang="id-ID" dirty="0"/>
          </a:p>
        </p:txBody>
      </p:sp>
    </p:spTree>
    <p:extLst>
      <p:ext uri="{BB962C8B-B14F-4D97-AF65-F5344CB8AC3E}">
        <p14:creationId xmlns:p14="http://schemas.microsoft.com/office/powerpoint/2010/main" val="1406984168"/>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6402-22D5-4FD9-B5E0-59BB434EC8EC}"/>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AB28C138-C369-4C54-9E26-AE3CF6A67AE9}"/>
              </a:ext>
            </a:extLst>
          </p:cNvPr>
          <p:cNvSpPr>
            <a:spLocks noGrp="1"/>
          </p:cNvSpPr>
          <p:nvPr>
            <p:ph idx="1"/>
          </p:nvPr>
        </p:nvSpPr>
        <p:spPr/>
        <p:txBody>
          <a:bodyPr/>
          <a:lstStyle/>
          <a:p>
            <a:r>
              <a:rPr lang="id-ID" dirty="0"/>
              <a:t>5,500 – 6,000 WORDS</a:t>
            </a:r>
          </a:p>
          <a:p>
            <a:r>
              <a:rPr lang="id-ID" dirty="0"/>
              <a:t>TIMES NEW ROMAN, 12</a:t>
            </a:r>
          </a:p>
          <a:p>
            <a:r>
              <a:rPr lang="id-ID" dirty="0"/>
              <a:t>NO WORDPRESS</a:t>
            </a:r>
          </a:p>
          <a:p>
            <a:r>
              <a:rPr lang="id-ID" dirty="0"/>
              <a:t>NO BLOGSPOT</a:t>
            </a:r>
          </a:p>
          <a:p>
            <a:r>
              <a:rPr lang="id-ID" dirty="0"/>
              <a:t>NO KOMPASIANA</a:t>
            </a:r>
          </a:p>
          <a:p>
            <a:r>
              <a:rPr lang="id-ID" dirty="0"/>
              <a:t>NO WIKIPEDIA</a:t>
            </a:r>
          </a:p>
          <a:p>
            <a:r>
              <a:rPr lang="id-ID" dirty="0"/>
              <a:t>NO REPUBLIKA</a:t>
            </a:r>
          </a:p>
          <a:p>
            <a:r>
              <a:rPr lang="id-ID" dirty="0"/>
              <a:t>JUST BOOKS, JOURNALS, PERIODICALS, ...</a:t>
            </a:r>
          </a:p>
          <a:p>
            <a:endParaRPr lang="id-ID" dirty="0"/>
          </a:p>
          <a:p>
            <a:endParaRPr lang="id-ID" dirty="0"/>
          </a:p>
          <a:p>
            <a:endParaRPr lang="id-ID" dirty="0"/>
          </a:p>
        </p:txBody>
      </p:sp>
    </p:spTree>
    <p:extLst>
      <p:ext uri="{BB962C8B-B14F-4D97-AF65-F5344CB8AC3E}">
        <p14:creationId xmlns:p14="http://schemas.microsoft.com/office/powerpoint/2010/main" val="3438159776"/>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4" name="Content Placeholder 3" descr="http://homepages.wmich.edu/%7Ebutterfi/4980/turkish.migration.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365124"/>
            <a:ext cx="10603230" cy="5872187"/>
          </a:xfrm>
          <a:prstGeom prst="rect">
            <a:avLst/>
          </a:prstGeom>
          <a:noFill/>
          <a:ln>
            <a:noFill/>
          </a:ln>
        </p:spPr>
      </p:pic>
    </p:spTree>
    <p:extLst>
      <p:ext uri="{BB962C8B-B14F-4D97-AF65-F5344CB8AC3E}">
        <p14:creationId xmlns:p14="http://schemas.microsoft.com/office/powerpoint/2010/main" val="1361840900"/>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8E29-7AD6-45CA-A4E1-90486BF3ECF7}"/>
              </a:ext>
            </a:extLst>
          </p:cNvPr>
          <p:cNvSpPr>
            <a:spLocks noGrp="1"/>
          </p:cNvSpPr>
          <p:nvPr>
            <p:ph type="title"/>
          </p:nvPr>
        </p:nvSpPr>
        <p:spPr/>
        <p:txBody>
          <a:bodyPr>
            <a:normAutofit fontScale="90000"/>
          </a:bodyPr>
          <a:lstStyle/>
          <a:p>
            <a:br>
              <a:rPr lang="id-ID" b="1" dirty="0"/>
            </a:br>
            <a:r>
              <a:rPr lang="id-ID" b="1" dirty="0"/>
              <a:t>Week I   </a:t>
            </a:r>
            <a:br>
              <a:rPr lang="id-ID" b="1" dirty="0"/>
            </a:br>
            <a:r>
              <a:rPr lang="id-ID" b="1" dirty="0"/>
              <a:t>4 September 2018	</a:t>
            </a:r>
            <a:br>
              <a:rPr lang="id-ID" dirty="0"/>
            </a:br>
            <a:endParaRPr lang="id-ID" dirty="0"/>
          </a:p>
        </p:txBody>
      </p:sp>
      <p:sp>
        <p:nvSpPr>
          <p:cNvPr id="3" name="Content Placeholder 2">
            <a:extLst>
              <a:ext uri="{FF2B5EF4-FFF2-40B4-BE49-F238E27FC236}">
                <a16:creationId xmlns:a16="http://schemas.microsoft.com/office/drawing/2014/main" id="{6FA6EC72-6B4C-4D43-9F0A-747D699CDEBE}"/>
              </a:ext>
            </a:extLst>
          </p:cNvPr>
          <p:cNvSpPr>
            <a:spLocks noGrp="1"/>
          </p:cNvSpPr>
          <p:nvPr>
            <p:ph idx="1"/>
          </p:nvPr>
        </p:nvSpPr>
        <p:spPr/>
        <p:txBody>
          <a:bodyPr>
            <a:normAutofit/>
          </a:bodyPr>
          <a:lstStyle/>
          <a:p>
            <a:pPr lvl="0"/>
            <a:r>
              <a:rPr lang="id-ID" b="1" dirty="0"/>
              <a:t>Introduction:  Syllabus </a:t>
            </a:r>
            <a:endParaRPr lang="id-ID" dirty="0"/>
          </a:p>
          <a:p>
            <a:pPr lvl="0"/>
            <a:r>
              <a:rPr lang="id-ID" b="1" dirty="0"/>
              <a:t>Who are the Turks?</a:t>
            </a:r>
            <a:endParaRPr lang="id-ID" dirty="0"/>
          </a:p>
          <a:p>
            <a:pPr lvl="0"/>
            <a:r>
              <a:rPr lang="id-ID" b="1" dirty="0"/>
              <a:t>Ethnicity and geography</a:t>
            </a:r>
            <a:endParaRPr lang="id-ID" dirty="0"/>
          </a:p>
          <a:p>
            <a:pPr lvl="0"/>
            <a:r>
              <a:rPr lang="id-ID" b="1" dirty="0"/>
              <a:t>The Migration of the Turkic People</a:t>
            </a:r>
            <a:endParaRPr lang="id-ID" dirty="0"/>
          </a:p>
          <a:p>
            <a:pPr lvl="0"/>
            <a:r>
              <a:rPr lang="id-ID" b="1" dirty="0"/>
              <a:t>The Turkish Language (https://www.youtube.com/watch?v=eJRQRD6LAmY)</a:t>
            </a:r>
            <a:endParaRPr lang="id-ID" dirty="0"/>
          </a:p>
          <a:p>
            <a:pPr marL="0" indent="0">
              <a:buNone/>
            </a:pPr>
            <a:endParaRPr lang="id-ID" dirty="0"/>
          </a:p>
          <a:p>
            <a:r>
              <a:rPr lang="en-US" b="1" dirty="0"/>
              <a:t>Movie Screening East to West </a:t>
            </a:r>
            <a:r>
              <a:rPr lang="id-ID" b="1" dirty="0"/>
              <a:t>B</a:t>
            </a:r>
            <a:r>
              <a:rPr lang="en-US" b="1" dirty="0" err="1"/>
              <a:t>etween</a:t>
            </a:r>
            <a:r>
              <a:rPr lang="en-US" b="1" dirty="0"/>
              <a:t> Two Rivers, BBC Documentation</a:t>
            </a:r>
            <a:endParaRPr lang="id-ID" dirty="0"/>
          </a:p>
          <a:p>
            <a:endParaRPr lang="id-ID" dirty="0"/>
          </a:p>
        </p:txBody>
      </p:sp>
    </p:spTree>
    <p:extLst>
      <p:ext uri="{BB962C8B-B14F-4D97-AF65-F5344CB8AC3E}">
        <p14:creationId xmlns:p14="http://schemas.microsoft.com/office/powerpoint/2010/main" val="4264118534"/>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ry night for Islamic New Year 2017 in UAE">
            <a:extLst>
              <a:ext uri="{FF2B5EF4-FFF2-40B4-BE49-F238E27FC236}">
                <a16:creationId xmlns:a16="http://schemas.microsoft.com/office/drawing/2014/main" id="{380F5CDA-3BCB-4964-B59F-05C97269861F}"/>
              </a:ext>
            </a:extLst>
          </p:cNvPr>
          <p:cNvPicPr/>
          <p:nvPr/>
        </p:nvPicPr>
        <p:blipFill rotWithShape="1">
          <a:blip r:embed="rId2">
            <a:extLst>
              <a:ext uri="{28A0092B-C50C-407E-A947-70E740481C1C}">
                <a14:useLocalDpi xmlns:a14="http://schemas.microsoft.com/office/drawing/2010/main" val="0"/>
              </a:ext>
            </a:extLst>
          </a:blip>
          <a:srcRect t="15730"/>
          <a:stretch/>
        </p:blipFill>
        <p:spPr bwMode="auto">
          <a:xfrm>
            <a:off x="-1" y="10"/>
            <a:ext cx="12192000" cy="6857990"/>
          </a:xfrm>
          <a:prstGeom prst="rect">
            <a:avLst/>
          </a:prstGeom>
          <a:noFill/>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26CA2D7-F3B5-4B6D-A9F7-6D593B08A867}"/>
              </a:ext>
            </a:extLst>
          </p:cNvPr>
          <p:cNvSpPr>
            <a:spLocks noGrp="1"/>
          </p:cNvSpPr>
          <p:nvPr>
            <p:ph type="title"/>
          </p:nvPr>
        </p:nvSpPr>
        <p:spPr>
          <a:xfrm>
            <a:off x="709448" y="1913950"/>
            <a:ext cx="4204137" cy="1342754"/>
          </a:xfrm>
        </p:spPr>
        <p:txBody>
          <a:bodyPr>
            <a:normAutofit/>
          </a:bodyPr>
          <a:lstStyle/>
          <a:p>
            <a:pPr algn="ctr"/>
            <a:r>
              <a:rPr lang="id-ID" sz="3600" b="1" dirty="0"/>
              <a:t>Week II</a:t>
            </a:r>
            <a:endParaRPr lang="id-ID" sz="3600" dirty="0"/>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B11153-5899-440D-A7E0-F8C991AE022C}"/>
              </a:ext>
            </a:extLst>
          </p:cNvPr>
          <p:cNvSpPr>
            <a:spLocks noGrp="1"/>
          </p:cNvSpPr>
          <p:nvPr>
            <p:ph idx="1"/>
          </p:nvPr>
        </p:nvSpPr>
        <p:spPr>
          <a:xfrm>
            <a:off x="525516" y="3417573"/>
            <a:ext cx="4593021" cy="2619839"/>
          </a:xfrm>
        </p:spPr>
        <p:txBody>
          <a:bodyPr anchor="ctr">
            <a:normAutofit/>
          </a:bodyPr>
          <a:lstStyle/>
          <a:p>
            <a:r>
              <a:rPr lang="id-ID" sz="4000" b="1" dirty="0"/>
              <a:t>11 September 2018  (Islamic New Year)</a:t>
            </a:r>
            <a:endParaRPr lang="id-ID" sz="4000" dirty="0"/>
          </a:p>
          <a:p>
            <a:pPr marL="0" indent="0">
              <a:buNone/>
            </a:pPr>
            <a:endParaRPr lang="id-ID" sz="1800" dirty="0"/>
          </a:p>
        </p:txBody>
      </p:sp>
    </p:spTree>
    <p:extLst>
      <p:ext uri="{BB962C8B-B14F-4D97-AF65-F5344CB8AC3E}">
        <p14:creationId xmlns:p14="http://schemas.microsoft.com/office/powerpoint/2010/main" val="1309442077"/>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6F4DE-D3DD-4A6B-94E5-571B1FAF2F38}"/>
              </a:ext>
            </a:extLst>
          </p:cNvPr>
          <p:cNvSpPr>
            <a:spLocks noGrp="1"/>
          </p:cNvSpPr>
          <p:nvPr>
            <p:ph type="title"/>
          </p:nvPr>
        </p:nvSpPr>
        <p:spPr/>
        <p:txBody>
          <a:bodyPr>
            <a:noAutofit/>
          </a:bodyPr>
          <a:lstStyle/>
          <a:p>
            <a:r>
              <a:rPr lang="id-ID" sz="3200" b="1" dirty="0"/>
              <a:t>Week </a:t>
            </a:r>
            <a:r>
              <a:rPr lang="en-US" sz="3200" b="1" dirty="0"/>
              <a:t>III </a:t>
            </a:r>
            <a:r>
              <a:rPr lang="id-ID" sz="3200" b="1" dirty="0"/>
              <a:t>18 September 2018	</a:t>
            </a:r>
            <a:br>
              <a:rPr lang="id-ID" sz="3200" dirty="0"/>
            </a:br>
            <a:r>
              <a:rPr lang="id-ID" sz="3200" b="1" dirty="0"/>
              <a:t>Turks in </a:t>
            </a:r>
            <a:r>
              <a:rPr lang="en-US" sz="3200" b="1" dirty="0"/>
              <a:t>Eurasia (Europe and </a:t>
            </a:r>
            <a:r>
              <a:rPr lang="id-ID" sz="3200" b="1" dirty="0"/>
              <a:t>Central Asia</a:t>
            </a:r>
            <a:r>
              <a:rPr lang="en-US" sz="3200" b="1" dirty="0"/>
              <a:t>)</a:t>
            </a:r>
            <a:endParaRPr lang="id-ID" sz="3200" dirty="0"/>
          </a:p>
        </p:txBody>
      </p:sp>
      <p:sp>
        <p:nvSpPr>
          <p:cNvPr id="3" name="Content Placeholder 2">
            <a:extLst>
              <a:ext uri="{FF2B5EF4-FFF2-40B4-BE49-F238E27FC236}">
                <a16:creationId xmlns:a16="http://schemas.microsoft.com/office/drawing/2014/main" id="{2B721BD6-C010-4FB2-AAF2-C02C7855077B}"/>
              </a:ext>
            </a:extLst>
          </p:cNvPr>
          <p:cNvSpPr>
            <a:spLocks noGrp="1"/>
          </p:cNvSpPr>
          <p:nvPr>
            <p:ph idx="1"/>
          </p:nvPr>
        </p:nvSpPr>
        <p:spPr/>
        <p:txBody>
          <a:bodyPr>
            <a:normAutofit/>
          </a:bodyPr>
          <a:lstStyle/>
          <a:p>
            <a:pPr marL="0" indent="0">
              <a:buNone/>
            </a:pPr>
            <a:r>
              <a:rPr lang="id-ID" b="1" dirty="0"/>
              <a:t>I. The Turkish Dinasties before Islam in Central Asia</a:t>
            </a:r>
            <a:endParaRPr lang="id-ID" dirty="0"/>
          </a:p>
          <a:p>
            <a:pPr marL="514350" indent="-514350">
              <a:buFont typeface="+mj-lt"/>
              <a:buAutoNum type="arabicPeriod"/>
            </a:pPr>
            <a:r>
              <a:rPr lang="id-ID" b="1" dirty="0"/>
              <a:t>Hun Empire</a:t>
            </a:r>
            <a:r>
              <a:rPr lang="en-US" b="1" dirty="0"/>
              <a:t> (221- 439)</a:t>
            </a:r>
            <a:endParaRPr lang="id-ID" dirty="0"/>
          </a:p>
          <a:p>
            <a:pPr marL="514350" indent="-514350">
              <a:buFont typeface="+mj-lt"/>
              <a:buAutoNum type="arabicPeriod"/>
            </a:pPr>
            <a:r>
              <a:rPr lang="en-US" b="1" dirty="0"/>
              <a:t>Ak Hun State (367- 557)</a:t>
            </a:r>
            <a:endParaRPr lang="id-ID" dirty="0"/>
          </a:p>
          <a:p>
            <a:pPr marL="514350" indent="-514350">
              <a:buFont typeface="+mj-lt"/>
              <a:buAutoNum type="arabicPeriod"/>
            </a:pPr>
            <a:r>
              <a:rPr lang="id-ID" b="1" dirty="0"/>
              <a:t>Attila the Hun (406–453)</a:t>
            </a:r>
            <a:endParaRPr lang="id-ID" dirty="0"/>
          </a:p>
          <a:p>
            <a:pPr marL="514350" indent="-514350">
              <a:buFont typeface="+mj-lt"/>
              <a:buAutoNum type="arabicPeriod"/>
            </a:pPr>
            <a:r>
              <a:rPr lang="en-US" b="1" dirty="0"/>
              <a:t>State of </a:t>
            </a:r>
            <a:r>
              <a:rPr lang="id-ID" b="1" dirty="0"/>
              <a:t>Göktürk</a:t>
            </a:r>
            <a:r>
              <a:rPr lang="en-US" b="1" dirty="0"/>
              <a:t> (552-582 </a:t>
            </a:r>
            <a:r>
              <a:rPr lang="en-US" b="1" dirty="0" err="1"/>
              <a:t>dan</a:t>
            </a:r>
            <a:r>
              <a:rPr lang="en-US" b="1" dirty="0"/>
              <a:t> 685-754)</a:t>
            </a:r>
            <a:endParaRPr lang="id-ID" dirty="0"/>
          </a:p>
          <a:p>
            <a:pPr marL="514350" indent="-514350">
              <a:buFont typeface="+mj-lt"/>
              <a:buAutoNum type="arabicPeriod"/>
            </a:pPr>
            <a:r>
              <a:rPr lang="id-ID" b="1" dirty="0"/>
              <a:t>Uyghur</a:t>
            </a:r>
            <a:r>
              <a:rPr lang="en-US" b="1" dirty="0"/>
              <a:t>s (745-840)</a:t>
            </a:r>
            <a:endParaRPr lang="id-ID" dirty="0"/>
          </a:p>
          <a:p>
            <a:pPr marL="514350" indent="-514350">
              <a:buFont typeface="+mj-lt"/>
              <a:buAutoNum type="arabicPeriod"/>
            </a:pPr>
            <a:r>
              <a:rPr lang="en-US" b="1" dirty="0" err="1"/>
              <a:t>Oguz</a:t>
            </a:r>
            <a:r>
              <a:rPr lang="en-US" b="1" dirty="0"/>
              <a:t> </a:t>
            </a:r>
            <a:r>
              <a:rPr lang="en-US" b="1" dirty="0" err="1"/>
              <a:t>Türkleri</a:t>
            </a:r>
            <a:r>
              <a:rPr lang="en-US" b="1" dirty="0"/>
              <a:t> (766-1000)</a:t>
            </a:r>
            <a:endParaRPr lang="id-ID" dirty="0"/>
          </a:p>
          <a:p>
            <a:pPr lvl="0"/>
            <a:r>
              <a:rPr lang="en-US" b="1" dirty="0"/>
              <a:t>Orkhon Inscription</a:t>
            </a:r>
            <a:r>
              <a:rPr lang="id-ID" b="1" dirty="0"/>
              <a:t>, </a:t>
            </a:r>
            <a:r>
              <a:rPr lang="en-US" b="1" dirty="0"/>
              <a:t>Bilge Kagan</a:t>
            </a:r>
            <a:r>
              <a:rPr lang="id-ID" b="1" dirty="0"/>
              <a:t>, </a:t>
            </a:r>
            <a:r>
              <a:rPr lang="en-US" b="1" dirty="0"/>
              <a:t>Kul </a:t>
            </a:r>
            <a:r>
              <a:rPr lang="en-US" b="1" dirty="0" err="1"/>
              <a:t>Tigin</a:t>
            </a:r>
            <a:endParaRPr lang="id-ID" b="1" dirty="0"/>
          </a:p>
        </p:txBody>
      </p:sp>
    </p:spTree>
    <p:extLst>
      <p:ext uri="{BB962C8B-B14F-4D97-AF65-F5344CB8AC3E}">
        <p14:creationId xmlns:p14="http://schemas.microsoft.com/office/powerpoint/2010/main" val="237415364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APA BEDA KEBAB TURKI DAN KEBAB TURKI ALA INDONESIA?</a:t>
            </a:r>
          </a:p>
        </p:txBody>
      </p:sp>
      <p:sp>
        <p:nvSpPr>
          <p:cNvPr id="3" name="Content Placeholder 2"/>
          <p:cNvSpPr>
            <a:spLocks noGrp="1"/>
          </p:cNvSpPr>
          <p:nvPr>
            <p:ph sz="half" idx="1"/>
          </p:nvPr>
        </p:nvSpPr>
        <p:spPr/>
        <p:txBody>
          <a:bodyPr>
            <a:normAutofit/>
          </a:bodyPr>
          <a:lstStyle/>
          <a:p>
            <a:r>
              <a:rPr lang="id-ID" dirty="0"/>
              <a:t>Di Turki, kebab adalah daging yang dimasak sebelum akhirnya disajikan dengan berbagai cara.  Salah satu penyajiannya adalah dengan dibungkus roti pita.</a:t>
            </a:r>
          </a:p>
          <a:p>
            <a:r>
              <a:rPr lang="id-ID" dirty="0"/>
              <a:t>Di Timur Tengah, daging yang disajikan bersama sayuran lalu dibungkus roti ini disebut </a:t>
            </a:r>
            <a:r>
              <a:rPr lang="id-ID" i="1" dirty="0"/>
              <a:t>Shawarma</a:t>
            </a:r>
            <a:r>
              <a:rPr lang="id-ID" dirty="0"/>
              <a:t>.</a:t>
            </a:r>
          </a:p>
        </p:txBody>
      </p:sp>
      <p:sp>
        <p:nvSpPr>
          <p:cNvPr id="4" name="Content Placeholder 3"/>
          <p:cNvSpPr>
            <a:spLocks noGrp="1"/>
          </p:cNvSpPr>
          <p:nvPr>
            <p:ph sz="half" idx="2"/>
          </p:nvPr>
        </p:nvSpPr>
        <p:spPr/>
        <p:txBody>
          <a:bodyPr>
            <a:normAutofit/>
          </a:bodyPr>
          <a:lstStyle/>
          <a:p>
            <a:r>
              <a:rPr lang="id-ID" dirty="0"/>
              <a:t>Kebab Turki ALA Indonesia, biasanya berupa daging sapi yang dipanggang lalu dicampur sayuran, kemudian dibungkus dengan roti pita. </a:t>
            </a:r>
          </a:p>
          <a:p>
            <a:r>
              <a:rPr lang="id-ID" dirty="0"/>
              <a:t>Kebab Turki ala Indonesia  disebut </a:t>
            </a:r>
            <a:r>
              <a:rPr lang="id-ID" i="1" dirty="0"/>
              <a:t>Shawarma  (Döner)</a:t>
            </a:r>
            <a:r>
              <a:rPr lang="id-ID" dirty="0"/>
              <a:t>. </a:t>
            </a:r>
          </a:p>
          <a:p>
            <a:endParaRPr lang="id-ID" dirty="0"/>
          </a:p>
        </p:txBody>
      </p:sp>
    </p:spTree>
    <p:extLst>
      <p:ext uri="{BB962C8B-B14F-4D97-AF65-F5344CB8AC3E}">
        <p14:creationId xmlns:p14="http://schemas.microsoft.com/office/powerpoint/2010/main" val="1051522608"/>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F3AD47-A8B6-44BA-B35E-959F3BB8F9D2}"/>
              </a:ext>
            </a:extLst>
          </p:cNvPr>
          <p:cNvSpPr>
            <a:spLocks noGrp="1"/>
          </p:cNvSpPr>
          <p:nvPr>
            <p:ph type="title"/>
          </p:nvPr>
        </p:nvSpPr>
        <p:spPr>
          <a:xfrm>
            <a:off x="838200" y="811161"/>
            <a:ext cx="3335594" cy="5403370"/>
          </a:xfrm>
        </p:spPr>
        <p:txBody>
          <a:bodyPr>
            <a:normAutofit/>
          </a:bodyPr>
          <a:lstStyle/>
          <a:p>
            <a:r>
              <a:rPr lang="id-ID">
                <a:solidFill>
                  <a:srgbClr val="FFFFFF"/>
                </a:solidFill>
              </a:rPr>
              <a:t>II. </a:t>
            </a:r>
            <a:r>
              <a:rPr lang="en-US" b="1">
                <a:solidFill>
                  <a:srgbClr val="FFFFFF"/>
                </a:solidFill>
              </a:rPr>
              <a:t>Islam in Anatolia</a:t>
            </a:r>
            <a:br>
              <a:rPr lang="id-ID">
                <a:solidFill>
                  <a:srgbClr val="FFFFFF"/>
                </a:solidFill>
              </a:rPr>
            </a:br>
            <a:endParaRPr lang="id-ID">
              <a:solidFill>
                <a:srgbClr val="FFFFFF"/>
              </a:solidFill>
            </a:endParaRP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3CF2489-988C-426E-8092-0DC50A5D7B11}"/>
              </a:ext>
            </a:extLst>
          </p:cNvPr>
          <p:cNvGraphicFramePr>
            <a:graphicFrameLocks noGrp="1"/>
          </p:cNvGraphicFramePr>
          <p:nvPr>
            <p:ph idx="1"/>
            <p:extLst>
              <p:ext uri="{D42A27DB-BD31-4B8C-83A1-F6EECF244321}">
                <p14:modId xmlns:p14="http://schemas.microsoft.com/office/powerpoint/2010/main" val="2319251083"/>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145988"/>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b="1" dirty="0"/>
              <a:t>State of Göktürk (552-630)</a:t>
            </a:r>
            <a:endParaRPr lang="id-ID" dirty="0"/>
          </a:p>
        </p:txBody>
      </p:sp>
      <p:pic>
        <p:nvPicPr>
          <p:cNvPr id="4" name="Content Placeholder 3" descr="[Gokturk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7568" y="1484785"/>
            <a:ext cx="7848872" cy="4752527"/>
          </a:xfrm>
          <a:prstGeom prst="rect">
            <a:avLst/>
          </a:prstGeom>
          <a:noFill/>
          <a:ln>
            <a:noFill/>
          </a:ln>
        </p:spPr>
      </p:pic>
    </p:spTree>
    <p:extLst>
      <p:ext uri="{BB962C8B-B14F-4D97-AF65-F5344CB8AC3E}">
        <p14:creationId xmlns:p14="http://schemas.microsoft.com/office/powerpoint/2010/main" val="1309656386"/>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err="1">
                <a:solidFill>
                  <a:schemeClr val="bg1"/>
                </a:solidFill>
                <a:latin typeface="+mj-lt"/>
                <a:ea typeface="+mj-ea"/>
                <a:cs typeface="+mj-cs"/>
              </a:rPr>
              <a:t>Uyg</a:t>
            </a:r>
            <a:r>
              <a:rPr lang="id-ID" sz="3200" b="1" kern="1200" dirty="0">
                <a:solidFill>
                  <a:schemeClr val="bg1"/>
                </a:solidFill>
                <a:latin typeface="+mj-lt"/>
                <a:ea typeface="+mj-ea"/>
                <a:cs typeface="+mj-cs"/>
              </a:rPr>
              <a:t>h</a:t>
            </a:r>
            <a:r>
              <a:rPr lang="en-US" sz="3200" b="1" kern="1200" dirty="0" err="1">
                <a:solidFill>
                  <a:schemeClr val="bg1"/>
                </a:solidFill>
                <a:latin typeface="+mj-lt"/>
                <a:ea typeface="+mj-ea"/>
                <a:cs typeface="+mj-cs"/>
              </a:rPr>
              <a:t>ur</a:t>
            </a:r>
            <a:r>
              <a:rPr lang="id-ID" sz="3200" b="1" kern="1200" dirty="0">
                <a:solidFill>
                  <a:schemeClr val="bg1"/>
                </a:solidFill>
                <a:latin typeface="+mj-lt"/>
                <a:ea typeface="+mj-ea"/>
                <a:cs typeface="+mj-cs"/>
              </a:rPr>
              <a:t>s</a:t>
            </a:r>
            <a:r>
              <a:rPr lang="en-US" sz="3200" b="1" kern="1200" dirty="0">
                <a:solidFill>
                  <a:schemeClr val="bg1"/>
                </a:solidFill>
                <a:latin typeface="+mj-lt"/>
                <a:ea typeface="+mj-ea"/>
                <a:cs typeface="+mj-cs"/>
              </a:rPr>
              <a:t>  (745-840)</a:t>
            </a:r>
            <a:endParaRPr lang="en-US" sz="3200" kern="1200" dirty="0">
              <a:solidFill>
                <a:schemeClr val="bg1"/>
              </a:solidFill>
              <a:latin typeface="+mj-lt"/>
              <a:ea typeface="+mj-ea"/>
              <a:cs typeface="+mj-cs"/>
            </a:endParaRPr>
          </a:p>
        </p:txBody>
      </p:sp>
      <p:pic>
        <p:nvPicPr>
          <p:cNvPr id="4" name="Content Placeholder 3" descr="http://1.bp.blogspot.com/_gmZ7SFOjKKo/S4bzooYyCMI/AAAAAAAAAZg/BPMSAEcH02Q/s400/Uygurlar.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03396" y="1675227"/>
            <a:ext cx="7385208" cy="4394199"/>
          </a:xfrm>
          <a:prstGeom prst="rect">
            <a:avLst/>
          </a:prstGeom>
          <a:noFill/>
        </p:spPr>
      </p:pic>
    </p:spTree>
    <p:extLst>
      <p:ext uri="{BB962C8B-B14F-4D97-AF65-F5344CB8AC3E}">
        <p14:creationId xmlns:p14="http://schemas.microsoft.com/office/powerpoint/2010/main" val="1218313592"/>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651467" cy="1676603"/>
          </a:xfrm>
        </p:spPr>
        <p:txBody>
          <a:bodyPr vert="horz" lIns="91440" tIns="45720" rIns="91440" bIns="45720" rtlCol="0" anchor="ctr">
            <a:normAutofit/>
          </a:bodyPr>
          <a:lstStyle/>
          <a:p>
            <a:r>
              <a:rPr lang="en-US" sz="4400"/>
              <a:t>ORANG HUI (UYGHUR)</a:t>
            </a:r>
          </a:p>
        </p:txBody>
      </p:sp>
      <p:sp>
        <p:nvSpPr>
          <p:cNvPr id="5" name="Text Placeholder 4"/>
          <p:cNvSpPr>
            <a:spLocks noGrp="1"/>
          </p:cNvSpPr>
          <p:nvPr>
            <p:ph type="body" sz="half" idx="2"/>
          </p:nvPr>
        </p:nvSpPr>
        <p:spPr>
          <a:xfrm>
            <a:off x="648931" y="2438400"/>
            <a:ext cx="3651466" cy="3785419"/>
          </a:xfrm>
        </p:spPr>
        <p:txBody>
          <a:bodyPr vert="horz" lIns="91440" tIns="45720" rIns="91440" bIns="45720" rtlCol="0">
            <a:normAutofit/>
          </a:bodyPr>
          <a:lstStyle/>
          <a:p>
            <a:pPr indent="-228600">
              <a:buFont typeface="Arial" panose="020B0604020202020204" pitchFamily="34" charset="0"/>
              <a:buChar char="•"/>
            </a:pPr>
            <a:endParaRPr lang="en-US" sz="3200" dirty="0"/>
          </a:p>
          <a:p>
            <a:pPr indent="-228600">
              <a:buFont typeface="Arial" panose="020B0604020202020204" pitchFamily="34" charset="0"/>
              <a:buChar char="•"/>
            </a:pPr>
            <a:r>
              <a:rPr lang="en-US" sz="3200" dirty="0"/>
              <a:t>An ethnically Chinese Muslim. In China, ethnically Chinese Muslims are known as the Hui people/Uyghur</a:t>
            </a:r>
          </a:p>
        </p:txBody>
      </p:sp>
      <p:pic>
        <p:nvPicPr>
          <p:cNvPr id="4" name="Content Placeholder 3" descr="https://scontent-a.xx.fbcdn.net/hphotos-prn2/v/t1.0-9/553076_445550335552685_308686232_n.jpg?oh=06e58e33538c177860aa5684189aedce&amp;oe=5487C557"/>
          <p:cNvPicPr>
            <a:picLocks noGrp="1"/>
          </p:cNvPicPr>
          <p:nvPr>
            <p:ph idx="1"/>
          </p:nvPr>
        </p:nvPicPr>
        <p:blipFill rotWithShape="1">
          <a:blip r:embed="rId2">
            <a:extLst>
              <a:ext uri="{28A0092B-C50C-407E-A947-70E740481C1C}">
                <a14:useLocalDpi xmlns:a14="http://schemas.microsoft.com/office/drawing/2010/main" val="0"/>
              </a:ext>
            </a:extLst>
          </a:blip>
          <a:srcRect b="27588"/>
          <a:stretch/>
        </p:blipFill>
        <p:spPr bwMode="auto">
          <a:xfrm>
            <a:off x="4639056" y="10"/>
            <a:ext cx="7552944" cy="6857990"/>
          </a:xfrm>
          <a:prstGeom prst="rect">
            <a:avLst/>
          </a:prstGeom>
          <a:noFill/>
          <a:effectLst/>
        </p:spPr>
      </p:pic>
    </p:spTree>
    <p:extLst>
      <p:ext uri="{BB962C8B-B14F-4D97-AF65-F5344CB8AC3E}">
        <p14:creationId xmlns:p14="http://schemas.microsoft.com/office/powerpoint/2010/main" val="2659367403"/>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A8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https://fbcdn-sphotos-c-a.akamaihd.net/hphotos-ak-xfa1/v/t1.0-9/10924668_10205884734021662_1422760677356179642_n.jpg?oh=8aeb6f5782cdfc591aa15ff1cac4a856&amp;oe=55598B5C&amp;__gda__=1432018865_ad944957f9c6a0eea424b3913d63cec8"/>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4316" y="643467"/>
            <a:ext cx="8103368" cy="5571066"/>
          </a:xfrm>
          <a:prstGeom prst="rect">
            <a:avLst/>
          </a:prstGeom>
          <a:noFill/>
        </p:spPr>
      </p:pic>
    </p:spTree>
    <p:extLst>
      <p:ext uri="{BB962C8B-B14F-4D97-AF65-F5344CB8AC3E}">
        <p14:creationId xmlns:p14="http://schemas.microsoft.com/office/powerpoint/2010/main" val="665956909"/>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fbcdn-sphotos-f-a.akamaihd.net/hphotos-ak-xpf1/v/t1.0-9/10690297_10205447050039836_787821928174797432_n.jpg?oh=f8264e747770d402d916163d2f57aa24&amp;oe=554F8F0A&amp;__gda__=1431168565_8144f5aa8fa071fbd1d97bff52d308e6"/>
          <p:cNvPicPr>
            <a:picLocks noGrp="1"/>
          </p:cNvPicPr>
          <p:nvPr>
            <p:ph idx="1"/>
          </p:nvPr>
        </p:nvPicPr>
        <p:blipFill>
          <a:blip r:embed="rId2"/>
          <a:srcRect/>
          <a:stretch>
            <a:fillRect/>
          </a:stretch>
        </p:blipFill>
        <p:spPr bwMode="auto">
          <a:xfrm>
            <a:off x="1143940" y="643466"/>
            <a:ext cx="9904119" cy="5571067"/>
          </a:xfrm>
          <a:prstGeom prst="rect">
            <a:avLst/>
          </a:prstGeom>
          <a:noFill/>
        </p:spPr>
      </p:pic>
    </p:spTree>
    <p:extLst>
      <p:ext uri="{BB962C8B-B14F-4D97-AF65-F5344CB8AC3E}">
        <p14:creationId xmlns:p14="http://schemas.microsoft.com/office/powerpoint/2010/main" val="434103874"/>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br>
              <a:rPr lang="en-US" sz="2700" b="1" dirty="0"/>
            </a:br>
            <a:br>
              <a:rPr lang="id-ID" sz="2000" dirty="0"/>
            </a:br>
            <a:r>
              <a:rPr lang="en-US" sz="3600" b="1" dirty="0"/>
              <a:t>Week IV </a:t>
            </a:r>
            <a:r>
              <a:rPr lang="id-ID" sz="3600" b="1" dirty="0"/>
              <a:t>25 September 2018  </a:t>
            </a:r>
            <a:br>
              <a:rPr lang="id-ID" sz="3600" dirty="0"/>
            </a:br>
            <a:r>
              <a:rPr lang="id-ID" sz="3600" b="1" dirty="0"/>
              <a:t>The 1st Islamic Turkic Dynasties </a:t>
            </a:r>
            <a:br>
              <a:rPr lang="id-ID" sz="3600" dirty="0"/>
            </a:br>
            <a:r>
              <a:rPr lang="id-ID" sz="2000" b="1" dirty="0"/>
              <a:t> </a:t>
            </a:r>
            <a:br>
              <a:rPr lang="id-ID" sz="2000" dirty="0"/>
            </a:br>
            <a:endParaRPr lang="id-ID" sz="2000" dirty="0"/>
          </a:p>
        </p:txBody>
      </p:sp>
      <p:sp>
        <p:nvSpPr>
          <p:cNvPr id="6" name="Content Placeholder 5"/>
          <p:cNvSpPr>
            <a:spLocks noGrp="1"/>
          </p:cNvSpPr>
          <p:nvPr>
            <p:ph idx="1"/>
          </p:nvPr>
        </p:nvSpPr>
        <p:spPr/>
        <p:txBody>
          <a:bodyPr>
            <a:normAutofit fontScale="77500" lnSpcReduction="20000"/>
          </a:bodyPr>
          <a:lstStyle/>
          <a:p>
            <a:pPr marL="514350" indent="-514350">
              <a:buFont typeface="+mj-lt"/>
              <a:buAutoNum type="arabicPeriod"/>
            </a:pPr>
            <a:r>
              <a:rPr lang="id-ID" b="1" dirty="0"/>
              <a:t>The Kharahanids (840-1212) </a:t>
            </a:r>
          </a:p>
          <a:p>
            <a:pPr marL="0" indent="0">
              <a:buNone/>
            </a:pPr>
            <a:r>
              <a:rPr lang="id-ID" b="1" dirty="0">
                <a:solidFill>
                  <a:srgbClr val="FF0000"/>
                </a:solidFill>
              </a:rPr>
              <a:t>ALIVIA CINA</a:t>
            </a:r>
          </a:p>
          <a:p>
            <a:pPr marL="0" indent="0">
              <a:buNone/>
            </a:pPr>
            <a:r>
              <a:rPr lang="id-ID" b="1" dirty="0">
                <a:solidFill>
                  <a:srgbClr val="FF0000"/>
                </a:solidFill>
              </a:rPr>
              <a:t>RIDHO FILSAFAT</a:t>
            </a:r>
          </a:p>
          <a:p>
            <a:pPr marL="0" indent="0">
              <a:buNone/>
            </a:pPr>
            <a:r>
              <a:rPr lang="id-ID" b="1" dirty="0">
                <a:solidFill>
                  <a:srgbClr val="FF0000"/>
                </a:solidFill>
              </a:rPr>
              <a:t>FIKRI POLITIK  </a:t>
            </a:r>
            <a:endParaRPr lang="id-ID" dirty="0">
              <a:solidFill>
                <a:srgbClr val="FF0000"/>
              </a:solidFill>
            </a:endParaRPr>
          </a:p>
          <a:p>
            <a:pPr marL="0" lvl="0" indent="0">
              <a:buNone/>
            </a:pPr>
            <a:r>
              <a:rPr lang="id-ID" b="1" dirty="0"/>
              <a:t>2. Tulunids in Egypt and Syria (868-905)  </a:t>
            </a:r>
            <a:endParaRPr lang="id-ID" dirty="0"/>
          </a:p>
          <a:p>
            <a:pPr lvl="0"/>
            <a:r>
              <a:rPr lang="en-US" b="1" dirty="0"/>
              <a:t>The architecture of Ahmed bin </a:t>
            </a:r>
            <a:r>
              <a:rPr lang="en-US" b="1" dirty="0" err="1"/>
              <a:t>Tulun</a:t>
            </a:r>
            <a:r>
              <a:rPr lang="en-US" b="1" dirty="0"/>
              <a:t> mosque</a:t>
            </a:r>
            <a:endParaRPr lang="id-ID" b="1" dirty="0"/>
          </a:p>
          <a:p>
            <a:pPr lvl="0"/>
            <a:r>
              <a:rPr lang="id-ID" dirty="0">
                <a:solidFill>
                  <a:srgbClr val="FF0000"/>
                </a:solidFill>
              </a:rPr>
              <a:t>AMIRA POLITIK</a:t>
            </a:r>
          </a:p>
          <a:p>
            <a:pPr lvl="0"/>
            <a:r>
              <a:rPr lang="id-ID" dirty="0">
                <a:solidFill>
                  <a:srgbClr val="FF0000"/>
                </a:solidFill>
              </a:rPr>
              <a:t>RISKI ANITA KOMUNIKASI</a:t>
            </a:r>
          </a:p>
          <a:p>
            <a:pPr lvl="0"/>
            <a:r>
              <a:rPr lang="id-ID" dirty="0">
                <a:solidFill>
                  <a:srgbClr val="FF0000"/>
                </a:solidFill>
              </a:rPr>
              <a:t>QURROTA AYUNI KOMUNIKASI</a:t>
            </a:r>
          </a:p>
          <a:p>
            <a:pPr marL="0" indent="0">
              <a:buNone/>
            </a:pPr>
            <a:endParaRPr lang="id-ID" dirty="0">
              <a:solidFill>
                <a:srgbClr val="FF0000"/>
              </a:solidFill>
            </a:endParaRPr>
          </a:p>
          <a:p>
            <a:r>
              <a:rPr lang="en-US" b="1" dirty="0"/>
              <a:t>Movie Screening East to West ‘The Triumph of Monotheism’, BBC Documentation</a:t>
            </a:r>
            <a:endParaRPr lang="id-ID" dirty="0"/>
          </a:p>
          <a:p>
            <a:pPr marL="0" indent="0">
              <a:buNone/>
            </a:pPr>
            <a:endParaRPr lang="id-ID" dirty="0"/>
          </a:p>
        </p:txBody>
      </p:sp>
    </p:spTree>
    <p:extLst>
      <p:ext uri="{BB962C8B-B14F-4D97-AF65-F5344CB8AC3E}">
        <p14:creationId xmlns:p14="http://schemas.microsoft.com/office/powerpoint/2010/main" val="460559764"/>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965430" y="629268"/>
            <a:ext cx="6586491" cy="1286160"/>
          </a:xfrm>
        </p:spPr>
        <p:txBody>
          <a:bodyPr vert="horz" lIns="91440" tIns="45720" rIns="91440" bIns="45720" rtlCol="0" anchor="b">
            <a:normAutofit/>
          </a:bodyPr>
          <a:lstStyle/>
          <a:p>
            <a:endParaRPr lang="en-US" sz="4400"/>
          </a:p>
        </p:txBody>
      </p:sp>
      <p:pic>
        <p:nvPicPr>
          <p:cNvPr id="7" name="Content Placeholder 3" descr="http://2.bp.blogspot.com/-wI8ilzeN6cI/Tlqwp18U0hI/AAAAAAAAClQ/lWUuv6hHk08/s320/003+-+Ibn_Tulun_Mosque_3.jpg">
            <a:hlinkClick r:id="rId2"/>
          </p:cNvPr>
          <p:cNvPicPr>
            <a:picLocks noGrp="1"/>
          </p:cNvPicPr>
          <p:nvPr>
            <p:ph idx="1"/>
          </p:nvPr>
        </p:nvPicPr>
        <p:blipFill rotWithShape="1">
          <a:blip r:embed="rId3"/>
          <a:srcRect l="9875"/>
          <a:stretch/>
        </p:blipFill>
        <p:spPr bwMode="auto">
          <a:xfrm>
            <a:off x="20" y="10"/>
            <a:ext cx="4635571" cy="6857990"/>
          </a:xfrm>
          <a:prstGeom prst="rect">
            <a:avLst/>
          </a:prstGeom>
          <a:noFill/>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C48D34"/>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half" idx="2"/>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4000" dirty="0"/>
              <a:t>MENARA SPIRAL</a:t>
            </a:r>
            <a:r>
              <a:rPr lang="id-ID" sz="4000" dirty="0"/>
              <a:t> </a:t>
            </a:r>
            <a:r>
              <a:rPr lang="en-US" sz="4000" dirty="0"/>
              <a:t>MASJID</a:t>
            </a:r>
            <a:r>
              <a:rPr lang="id-ID" sz="4000" dirty="0"/>
              <a:t> </a:t>
            </a:r>
            <a:r>
              <a:rPr lang="en-US" sz="4000" dirty="0"/>
              <a:t>AHMAD BIN TULUN</a:t>
            </a:r>
          </a:p>
        </p:txBody>
      </p:sp>
    </p:spTree>
    <p:extLst>
      <p:ext uri="{BB962C8B-B14F-4D97-AF65-F5344CB8AC3E}">
        <p14:creationId xmlns:p14="http://schemas.microsoft.com/office/powerpoint/2010/main" val="3446621181"/>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ECC2-7276-4E87-BAC2-A35F9AFD5BBA}"/>
              </a:ext>
            </a:extLst>
          </p:cNvPr>
          <p:cNvSpPr>
            <a:spLocks noGrp="1"/>
          </p:cNvSpPr>
          <p:nvPr>
            <p:ph type="title"/>
          </p:nvPr>
        </p:nvSpPr>
        <p:spPr/>
        <p:txBody>
          <a:bodyPr>
            <a:normAutofit fontScale="90000"/>
          </a:bodyPr>
          <a:lstStyle/>
          <a:p>
            <a:r>
              <a:rPr lang="id-ID" b="1" dirty="0"/>
              <a:t>Week </a:t>
            </a:r>
            <a:r>
              <a:rPr lang="en-US" b="1" dirty="0"/>
              <a:t>V  </a:t>
            </a:r>
            <a:r>
              <a:rPr lang="id-ID" b="1" dirty="0"/>
              <a:t>2 October 2018	</a:t>
            </a:r>
            <a:br>
              <a:rPr lang="id-ID" dirty="0"/>
            </a:br>
            <a:r>
              <a:rPr lang="id-ID" b="1" dirty="0"/>
              <a:t>The 1st Islamic Turkic Dynasties</a:t>
            </a:r>
            <a:br>
              <a:rPr lang="id-ID" dirty="0"/>
            </a:br>
            <a:endParaRPr lang="id-ID" dirty="0"/>
          </a:p>
        </p:txBody>
      </p:sp>
      <p:sp>
        <p:nvSpPr>
          <p:cNvPr id="3" name="Content Placeholder 2">
            <a:extLst>
              <a:ext uri="{FF2B5EF4-FFF2-40B4-BE49-F238E27FC236}">
                <a16:creationId xmlns:a16="http://schemas.microsoft.com/office/drawing/2014/main" id="{FAF3C9A3-611C-41E1-A04A-5C7E1987E49F}"/>
              </a:ext>
            </a:extLst>
          </p:cNvPr>
          <p:cNvSpPr>
            <a:spLocks noGrp="1"/>
          </p:cNvSpPr>
          <p:nvPr>
            <p:ph idx="1"/>
          </p:nvPr>
        </p:nvSpPr>
        <p:spPr/>
        <p:txBody>
          <a:bodyPr>
            <a:normAutofit fontScale="77500" lnSpcReduction="20000"/>
          </a:bodyPr>
          <a:lstStyle/>
          <a:p>
            <a:pPr marL="514350" lvl="0" indent="-514350">
              <a:buFont typeface="+mj-lt"/>
              <a:buAutoNum type="arabicPeriod"/>
            </a:pPr>
            <a:r>
              <a:rPr lang="id-ID" b="1" dirty="0"/>
              <a:t>Ikhsidids in Egypt (935-969)</a:t>
            </a:r>
          </a:p>
          <a:p>
            <a:pPr marL="0" lvl="0" indent="0">
              <a:buNone/>
            </a:pPr>
            <a:r>
              <a:rPr lang="id-ID" b="1" dirty="0">
                <a:solidFill>
                  <a:srgbClr val="FF0000"/>
                </a:solidFill>
              </a:rPr>
              <a:t>ANANDA PSIKO</a:t>
            </a:r>
          </a:p>
          <a:p>
            <a:pPr marL="0" lvl="0" indent="0">
              <a:buNone/>
            </a:pPr>
            <a:r>
              <a:rPr lang="id-ID" b="1" dirty="0">
                <a:solidFill>
                  <a:srgbClr val="FF0000"/>
                </a:solidFill>
              </a:rPr>
              <a:t>KHUMAIRAH PSIKO</a:t>
            </a:r>
          </a:p>
          <a:p>
            <a:pPr marL="0" lvl="0" indent="0">
              <a:buNone/>
            </a:pPr>
            <a:r>
              <a:rPr lang="id-ID" b="1" dirty="0">
                <a:solidFill>
                  <a:srgbClr val="FF0000"/>
                </a:solidFill>
              </a:rPr>
              <a:t>SUHA PSIKO</a:t>
            </a:r>
          </a:p>
          <a:p>
            <a:pPr marL="0" lvl="0" indent="0">
              <a:buNone/>
            </a:pPr>
            <a:endParaRPr lang="id-ID" b="1" dirty="0"/>
          </a:p>
          <a:p>
            <a:pPr marL="0" lvl="0" indent="0">
              <a:buNone/>
            </a:pPr>
            <a:r>
              <a:rPr lang="id-ID" b="1" dirty="0"/>
              <a:t>2. The Ghaznavid (936-1187) </a:t>
            </a:r>
          </a:p>
          <a:p>
            <a:pPr marL="0" lvl="0" indent="0">
              <a:buNone/>
            </a:pPr>
            <a:r>
              <a:rPr lang="id-ID" b="1" dirty="0">
                <a:solidFill>
                  <a:srgbClr val="FF0000"/>
                </a:solidFill>
              </a:rPr>
              <a:t>HANIEF KOMUNIKASI</a:t>
            </a:r>
          </a:p>
          <a:p>
            <a:pPr marL="0" lvl="0" indent="0">
              <a:buNone/>
            </a:pPr>
            <a:r>
              <a:rPr lang="id-ID" b="1" dirty="0">
                <a:solidFill>
                  <a:srgbClr val="FF0000"/>
                </a:solidFill>
              </a:rPr>
              <a:t>MARISA KOMUNIKASI</a:t>
            </a:r>
          </a:p>
          <a:p>
            <a:pPr marL="0" lvl="0" indent="0">
              <a:buNone/>
            </a:pPr>
            <a:r>
              <a:rPr lang="id-ID" b="1" dirty="0">
                <a:solidFill>
                  <a:srgbClr val="FF0000"/>
                </a:solidFill>
              </a:rPr>
              <a:t>SEKAR KOMUNIKASI</a:t>
            </a:r>
          </a:p>
          <a:p>
            <a:pPr marL="0" lvl="0" indent="0">
              <a:buNone/>
            </a:pPr>
            <a:endParaRPr lang="id-ID" dirty="0"/>
          </a:p>
          <a:p>
            <a:pPr lvl="0"/>
            <a:r>
              <a:rPr lang="en-US" b="1" dirty="0"/>
              <a:t>Al-</a:t>
            </a:r>
            <a:r>
              <a:rPr lang="en-US" b="1" dirty="0" err="1"/>
              <a:t>Mutanabbi</a:t>
            </a:r>
            <a:r>
              <a:rPr lang="en-US" b="1" dirty="0"/>
              <a:t> </a:t>
            </a:r>
            <a:endParaRPr lang="id-ID" dirty="0"/>
          </a:p>
          <a:p>
            <a:pPr lvl="0"/>
            <a:r>
              <a:rPr lang="en-US" b="1" dirty="0"/>
              <a:t>Ferdowsi, Shahnameh</a:t>
            </a:r>
            <a:endParaRPr lang="id-ID" dirty="0"/>
          </a:p>
          <a:p>
            <a:endParaRPr lang="id-ID" dirty="0"/>
          </a:p>
        </p:txBody>
      </p:sp>
    </p:spTree>
    <p:extLst>
      <p:ext uri="{BB962C8B-B14F-4D97-AF65-F5344CB8AC3E}">
        <p14:creationId xmlns:p14="http://schemas.microsoft.com/office/powerpoint/2010/main" val="3778334539"/>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6A63-E7B5-4755-AEF5-67D7E2EFC26D}"/>
              </a:ext>
            </a:extLst>
          </p:cNvPr>
          <p:cNvSpPr>
            <a:spLocks noGrp="1"/>
          </p:cNvSpPr>
          <p:nvPr>
            <p:ph type="title"/>
          </p:nvPr>
        </p:nvSpPr>
        <p:spPr/>
        <p:txBody>
          <a:bodyPr/>
          <a:lstStyle/>
          <a:p>
            <a:r>
              <a:rPr lang="id-ID" b="1" dirty="0"/>
              <a:t>Week </a:t>
            </a:r>
            <a:r>
              <a:rPr lang="en-US" b="1" dirty="0"/>
              <a:t>VI</a:t>
            </a:r>
            <a:r>
              <a:rPr lang="id-ID" b="1" dirty="0"/>
              <a:t> 9 October 2018	</a:t>
            </a:r>
            <a:br>
              <a:rPr lang="id-ID" dirty="0"/>
            </a:br>
            <a:endParaRPr lang="id-ID" dirty="0"/>
          </a:p>
        </p:txBody>
      </p:sp>
      <p:sp>
        <p:nvSpPr>
          <p:cNvPr id="3" name="Content Placeholder 2">
            <a:extLst>
              <a:ext uri="{FF2B5EF4-FFF2-40B4-BE49-F238E27FC236}">
                <a16:creationId xmlns:a16="http://schemas.microsoft.com/office/drawing/2014/main" id="{9BC9A13B-5E33-4004-A7AB-2441885406C4}"/>
              </a:ext>
            </a:extLst>
          </p:cNvPr>
          <p:cNvSpPr>
            <a:spLocks noGrp="1"/>
          </p:cNvSpPr>
          <p:nvPr>
            <p:ph idx="1"/>
          </p:nvPr>
        </p:nvSpPr>
        <p:spPr/>
        <p:txBody>
          <a:bodyPr>
            <a:normAutofit fontScale="55000" lnSpcReduction="20000"/>
          </a:bodyPr>
          <a:lstStyle/>
          <a:p>
            <a:r>
              <a:rPr lang="id-ID" b="1" dirty="0"/>
              <a:t>1. The Great Seljukid Empire  (1038-1194)      </a:t>
            </a:r>
            <a:endParaRPr lang="id-ID" dirty="0"/>
          </a:p>
          <a:p>
            <a:r>
              <a:rPr lang="en-US" b="1" dirty="0"/>
              <a:t>Manzikert War (1071)</a:t>
            </a:r>
            <a:endParaRPr lang="id-ID" b="1" dirty="0"/>
          </a:p>
          <a:p>
            <a:r>
              <a:rPr lang="id-ID" b="1" dirty="0"/>
              <a:t>The Battle of </a:t>
            </a:r>
            <a:r>
              <a:rPr lang="en-US" dirty="0" err="1">
                <a:cs typeface="Times New Roman" panose="02020603050405020304" pitchFamily="18" charset="0"/>
              </a:rPr>
              <a:t>Dorylaeum</a:t>
            </a:r>
            <a:r>
              <a:rPr lang="en-US" dirty="0">
                <a:cs typeface="Times New Roman" panose="02020603050405020304" pitchFamily="18" charset="0"/>
              </a:rPr>
              <a:t> </a:t>
            </a:r>
            <a:r>
              <a:rPr lang="id-ID" dirty="0">
                <a:cs typeface="Times New Roman" panose="02020603050405020304" pitchFamily="18" charset="0"/>
              </a:rPr>
              <a:t>(1 July </a:t>
            </a:r>
            <a:r>
              <a:rPr lang="en-US" dirty="0">
                <a:cs typeface="Times New Roman" panose="02020603050405020304" pitchFamily="18" charset="0"/>
              </a:rPr>
              <a:t>1097</a:t>
            </a:r>
            <a:r>
              <a:rPr lang="id-ID" dirty="0">
                <a:cs typeface="Times New Roman" panose="02020603050405020304" pitchFamily="18" charset="0"/>
              </a:rPr>
              <a:t>): The Seljuk Turks vs The Crusaders</a:t>
            </a:r>
          </a:p>
          <a:p>
            <a:r>
              <a:rPr lang="id-ID" dirty="0">
                <a:cs typeface="Times New Roman" panose="02020603050405020304" pitchFamily="18" charset="0"/>
              </a:rPr>
              <a:t>The Battle of Harran (7 May</a:t>
            </a:r>
            <a:r>
              <a:rPr lang="en-US" dirty="0">
                <a:cs typeface="Times New Roman" panose="02020603050405020304" pitchFamily="18" charset="0"/>
              </a:rPr>
              <a:t> 1104</a:t>
            </a:r>
            <a:r>
              <a:rPr lang="id-ID" dirty="0">
                <a:cs typeface="Times New Roman" panose="02020603050405020304" pitchFamily="18" charset="0"/>
              </a:rPr>
              <a:t>): The Seljuk Turks vs </a:t>
            </a:r>
            <a:r>
              <a:rPr lang="en-US" dirty="0"/>
              <a:t>the Crusader states of the Principality of Antioch and the County of Edessa</a:t>
            </a:r>
            <a:endParaRPr lang="id-ID" dirty="0">
              <a:cs typeface="Times New Roman" panose="02020603050405020304" pitchFamily="18" charset="0"/>
            </a:endParaRPr>
          </a:p>
          <a:p>
            <a:r>
              <a:rPr lang="id-ID" dirty="0">
                <a:cs typeface="Times New Roman" panose="02020603050405020304" pitchFamily="18" charset="0"/>
              </a:rPr>
              <a:t>The Battle of </a:t>
            </a:r>
            <a:r>
              <a:rPr lang="en-US" dirty="0" err="1">
                <a:cs typeface="Times New Roman" panose="02020603050405020304" pitchFamily="18" charset="0"/>
              </a:rPr>
              <a:t>Sarmada</a:t>
            </a:r>
            <a:r>
              <a:rPr lang="en-US" dirty="0">
                <a:cs typeface="Times New Roman" panose="02020603050405020304" pitchFamily="18" charset="0"/>
              </a:rPr>
              <a:t> </a:t>
            </a:r>
            <a:r>
              <a:rPr lang="id-ID" dirty="0">
                <a:cs typeface="Times New Roman" panose="02020603050405020304" pitchFamily="18" charset="0"/>
              </a:rPr>
              <a:t>(Field of Blood) </a:t>
            </a:r>
            <a:r>
              <a:rPr lang="en-US" dirty="0">
                <a:cs typeface="Times New Roman" panose="02020603050405020304" pitchFamily="18" charset="0"/>
              </a:rPr>
              <a:t>1119</a:t>
            </a:r>
            <a:r>
              <a:rPr lang="id-ID" dirty="0">
                <a:cs typeface="Times New Roman" panose="02020603050405020304" pitchFamily="18" charset="0"/>
              </a:rPr>
              <a:t>: The Turks vs French Crusaders</a:t>
            </a:r>
          </a:p>
          <a:p>
            <a:r>
              <a:rPr lang="en-US" dirty="0" err="1">
                <a:cs typeface="Times New Roman" panose="02020603050405020304" pitchFamily="18" charset="0"/>
              </a:rPr>
              <a:t>Nizamul</a:t>
            </a:r>
            <a:r>
              <a:rPr lang="en-US" dirty="0">
                <a:cs typeface="Times New Roman" panose="02020603050405020304" pitchFamily="18" charset="0"/>
              </a:rPr>
              <a:t> </a:t>
            </a:r>
            <a:r>
              <a:rPr lang="en-US" dirty="0" err="1">
                <a:cs typeface="Times New Roman" panose="02020603050405020304" pitchFamily="18" charset="0"/>
              </a:rPr>
              <a:t>Mulk</a:t>
            </a:r>
            <a:r>
              <a:rPr lang="en-US" dirty="0">
                <a:cs typeface="Times New Roman" panose="02020603050405020304" pitchFamily="18" charset="0"/>
              </a:rPr>
              <a:t>: </a:t>
            </a:r>
            <a:r>
              <a:rPr lang="en-US" i="1" dirty="0" err="1">
                <a:cs typeface="Times New Roman" panose="02020603050405020304" pitchFamily="18" charset="0"/>
              </a:rPr>
              <a:t>Siyasat</a:t>
            </a:r>
            <a:r>
              <a:rPr lang="en-US" i="1" dirty="0">
                <a:cs typeface="Times New Roman" panose="02020603050405020304" pitchFamily="18" charset="0"/>
              </a:rPr>
              <a:t> </a:t>
            </a:r>
            <a:r>
              <a:rPr lang="en-US" i="1" dirty="0" err="1">
                <a:cs typeface="Times New Roman" panose="02020603050405020304" pitchFamily="18" charset="0"/>
              </a:rPr>
              <a:t>Nameh</a:t>
            </a:r>
            <a:endParaRPr lang="en-US" i="1" dirty="0">
              <a:cs typeface="Times New Roman" panose="02020603050405020304" pitchFamily="18" charset="0"/>
            </a:endParaRPr>
          </a:p>
          <a:p>
            <a:pPr marL="0" indent="0">
              <a:buNone/>
            </a:pPr>
            <a:r>
              <a:rPr lang="id-ID" dirty="0">
                <a:solidFill>
                  <a:srgbClr val="FF0000"/>
                </a:solidFill>
              </a:rPr>
              <a:t>ADINDA JEPANG</a:t>
            </a:r>
          </a:p>
          <a:p>
            <a:pPr marL="0" indent="0">
              <a:buNone/>
            </a:pPr>
            <a:r>
              <a:rPr lang="id-ID" dirty="0">
                <a:solidFill>
                  <a:srgbClr val="FF0000"/>
                </a:solidFill>
              </a:rPr>
              <a:t>TAZKIA JEPANG</a:t>
            </a:r>
          </a:p>
          <a:p>
            <a:pPr marL="0" indent="0">
              <a:buNone/>
            </a:pPr>
            <a:r>
              <a:rPr lang="id-ID" dirty="0">
                <a:solidFill>
                  <a:srgbClr val="FF0000"/>
                </a:solidFill>
              </a:rPr>
              <a:t>AMANDA JEPANG</a:t>
            </a:r>
          </a:p>
          <a:p>
            <a:r>
              <a:rPr lang="id-ID" b="1" dirty="0"/>
              <a:t>2</a:t>
            </a:r>
            <a:r>
              <a:rPr lang="en-US" b="1" dirty="0"/>
              <a:t>. </a:t>
            </a:r>
            <a:r>
              <a:rPr lang="id-ID" b="1" dirty="0"/>
              <a:t>The Seljukid Sultanate of Rum (1077-1307)  </a:t>
            </a:r>
          </a:p>
          <a:p>
            <a:pPr marL="0" indent="0">
              <a:buNone/>
            </a:pPr>
            <a:r>
              <a:rPr lang="id-ID" dirty="0">
                <a:solidFill>
                  <a:srgbClr val="FF0000"/>
                </a:solidFill>
              </a:rPr>
              <a:t>AVE ARKEO</a:t>
            </a:r>
          </a:p>
          <a:p>
            <a:pPr marL="0" indent="0">
              <a:buNone/>
            </a:pPr>
            <a:r>
              <a:rPr lang="id-ID" dirty="0">
                <a:solidFill>
                  <a:srgbClr val="FF0000"/>
                </a:solidFill>
              </a:rPr>
              <a:t>TIMMI JIP</a:t>
            </a:r>
          </a:p>
          <a:p>
            <a:pPr marL="0" indent="0">
              <a:buNone/>
            </a:pPr>
            <a:r>
              <a:rPr lang="en-US" b="1" dirty="0"/>
              <a:t> </a:t>
            </a:r>
            <a:endParaRPr lang="id-ID" dirty="0"/>
          </a:p>
          <a:p>
            <a:r>
              <a:rPr lang="en-US" b="1" dirty="0"/>
              <a:t>Movie Screening East to West ‘A Force from the Dessert’</a:t>
            </a:r>
            <a:r>
              <a:rPr lang="id-ID" b="1" dirty="0"/>
              <a:t> BBC Documentation</a:t>
            </a:r>
            <a:endParaRPr lang="id-ID" dirty="0"/>
          </a:p>
          <a:p>
            <a:endParaRPr lang="id-ID" dirty="0"/>
          </a:p>
        </p:txBody>
      </p:sp>
    </p:spTree>
    <p:extLst>
      <p:ext uri="{BB962C8B-B14F-4D97-AF65-F5344CB8AC3E}">
        <p14:creationId xmlns:p14="http://schemas.microsoft.com/office/powerpoint/2010/main" val="157311520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https://qph.ec.quoracdn.net/main-qimg-a4508bbac2a052410d455592f57070c8-c"/>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1766" y="643466"/>
            <a:ext cx="7528468" cy="5571067"/>
          </a:xfrm>
          <a:prstGeom prst="rect">
            <a:avLst/>
          </a:prstGeom>
          <a:noFill/>
        </p:spPr>
      </p:pic>
    </p:spTree>
    <p:extLst>
      <p:ext uri="{BB962C8B-B14F-4D97-AF65-F5344CB8AC3E}">
        <p14:creationId xmlns:p14="http://schemas.microsoft.com/office/powerpoint/2010/main" val="4036160206"/>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www.nasil.com/medya/malazgirt-savasinin-sonuclari-3463-590x364-2.png"/>
          <p:cNvPicPr>
            <a:picLocks noGrp="1"/>
          </p:cNvPicPr>
          <p:nvPr>
            <p:ph idx="1"/>
          </p:nvPr>
        </p:nvPicPr>
        <p:blipFill rotWithShape="1">
          <a:blip r:embed="rId2">
            <a:extLst>
              <a:ext uri="{28A0092B-C50C-407E-A947-70E740481C1C}">
                <a14:useLocalDpi xmlns:a14="http://schemas.microsoft.com/office/drawing/2010/main" val="0"/>
              </a:ext>
            </a:extLst>
          </a:blip>
          <a:srcRect t="8907"/>
          <a:stretch/>
        </p:blipFill>
        <p:spPr bwMode="auto">
          <a:xfrm>
            <a:off x="20" y="10"/>
            <a:ext cx="12191980" cy="6857990"/>
          </a:xfrm>
          <a:prstGeom prst="rect">
            <a:avLst/>
          </a:prstGeom>
          <a:noFill/>
        </p:spPr>
      </p:pic>
    </p:spTree>
    <p:extLst>
      <p:ext uri="{BB962C8B-B14F-4D97-AF65-F5344CB8AC3E}">
        <p14:creationId xmlns:p14="http://schemas.microsoft.com/office/powerpoint/2010/main" val="2831451626"/>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tarihportali.net/wp-content/uploads/2016/02/B%C3%BCy%C3%BCk-Sel%C3%A7uklu-Devleti-Haritas%C4%B1.jpg"/>
          <p:cNvPicPr>
            <a:picLocks noGrp="1"/>
          </p:cNvPicPr>
          <p:nvPr>
            <p:ph idx="1"/>
          </p:nvPr>
        </p:nvPicPr>
        <p:blipFill rotWithShape="1">
          <a:blip r:embed="rId2">
            <a:extLst>
              <a:ext uri="{28A0092B-C50C-407E-A947-70E740481C1C}">
                <a14:useLocalDpi xmlns:a14="http://schemas.microsoft.com/office/drawing/2010/main" val="0"/>
              </a:ext>
            </a:extLst>
          </a:blip>
          <a:srcRect t="1316"/>
          <a:stretch/>
        </p:blipFill>
        <p:spPr bwMode="auto">
          <a:xfrm>
            <a:off x="20" y="10"/>
            <a:ext cx="12191980" cy="6857990"/>
          </a:xfrm>
          <a:prstGeom prst="rect">
            <a:avLst/>
          </a:prstGeom>
          <a:noFill/>
        </p:spPr>
      </p:pic>
    </p:spTree>
    <p:extLst>
      <p:ext uri="{BB962C8B-B14F-4D97-AF65-F5344CB8AC3E}">
        <p14:creationId xmlns:p14="http://schemas.microsoft.com/office/powerpoint/2010/main" val="4241017204"/>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br>
              <a:rPr lang="id-ID" sz="2800" b="1" dirty="0"/>
            </a:br>
            <a:r>
              <a:rPr lang="id-ID" sz="2800" b="1" dirty="0"/>
              <a:t>Week </a:t>
            </a:r>
            <a:r>
              <a:rPr lang="en-US" sz="2800" b="1" dirty="0"/>
              <a:t>VII </a:t>
            </a:r>
            <a:r>
              <a:rPr lang="id-ID" sz="2800" b="1" dirty="0"/>
              <a:t>16 October 2018	</a:t>
            </a:r>
            <a:br>
              <a:rPr lang="id-ID" sz="2800" dirty="0">
                <a:effectLst/>
              </a:rPr>
            </a:br>
            <a:r>
              <a:rPr lang="id-ID" sz="2800" b="1" dirty="0"/>
              <a:t>The Turkic Dynasties outside Turkey (Iran, Afghanistan and North India) and Confederation Turkic States</a:t>
            </a:r>
            <a:br>
              <a:rPr lang="id-ID" sz="2800" dirty="0"/>
            </a:br>
            <a:endParaRPr lang="id-ID" sz="2800" dirty="0"/>
          </a:p>
        </p:txBody>
      </p:sp>
      <p:sp>
        <p:nvSpPr>
          <p:cNvPr id="3" name="Content Placeholder 2"/>
          <p:cNvSpPr>
            <a:spLocks noGrp="1"/>
          </p:cNvSpPr>
          <p:nvPr>
            <p:ph idx="1"/>
          </p:nvPr>
        </p:nvSpPr>
        <p:spPr/>
        <p:txBody>
          <a:bodyPr>
            <a:normAutofit fontScale="77500" lnSpcReduction="20000"/>
          </a:bodyPr>
          <a:lstStyle/>
          <a:p>
            <a:r>
              <a:rPr lang="id-ID" sz="4800" b="1" dirty="0"/>
              <a:t>1. The Khwarazam Shahs (1077-1231) </a:t>
            </a:r>
          </a:p>
          <a:p>
            <a:r>
              <a:rPr lang="id-ID" sz="4800" b="1" dirty="0">
                <a:solidFill>
                  <a:srgbClr val="FF0000"/>
                </a:solidFill>
              </a:rPr>
              <a:t>HANI ARAB</a:t>
            </a:r>
          </a:p>
          <a:p>
            <a:r>
              <a:rPr lang="id-ID" sz="4800" b="1" dirty="0">
                <a:solidFill>
                  <a:srgbClr val="FF0000"/>
                </a:solidFill>
                <a:effectLst/>
              </a:rPr>
              <a:t>SALMA ARAB</a:t>
            </a:r>
          </a:p>
          <a:p>
            <a:r>
              <a:rPr lang="id-ID" sz="4800" b="1" dirty="0">
                <a:solidFill>
                  <a:srgbClr val="FF0000"/>
                </a:solidFill>
              </a:rPr>
              <a:t>YELINDA INDONESIA</a:t>
            </a:r>
            <a:endParaRPr lang="id-ID" sz="4800" dirty="0">
              <a:solidFill>
                <a:srgbClr val="FF0000"/>
              </a:solidFill>
              <a:effectLst/>
            </a:endParaRPr>
          </a:p>
          <a:p>
            <a:r>
              <a:rPr lang="id-ID" sz="4800" b="1" dirty="0"/>
              <a:t>2. </a:t>
            </a:r>
            <a:r>
              <a:rPr lang="en-US" sz="4800" b="1" dirty="0"/>
              <a:t>Il Khan in Persia (1256-1350)</a:t>
            </a:r>
            <a:endParaRPr lang="id-ID" sz="4800" b="1" dirty="0"/>
          </a:p>
          <a:p>
            <a:r>
              <a:rPr lang="id-ID" sz="4800" b="1" dirty="0">
                <a:solidFill>
                  <a:srgbClr val="FF0000"/>
                </a:solidFill>
              </a:rPr>
              <a:t>BACHTIAR JERMAN</a:t>
            </a:r>
          </a:p>
          <a:p>
            <a:r>
              <a:rPr lang="id-ID" sz="4800" b="1" dirty="0">
                <a:solidFill>
                  <a:srgbClr val="FF0000"/>
                </a:solidFill>
              </a:rPr>
              <a:t>DONNY CINA</a:t>
            </a:r>
          </a:p>
          <a:p>
            <a:r>
              <a:rPr lang="id-ID" sz="4800" b="1" dirty="0">
                <a:solidFill>
                  <a:srgbClr val="FF0000"/>
                </a:solidFill>
              </a:rPr>
              <a:t>GRACE CINA</a:t>
            </a:r>
            <a:r>
              <a:rPr lang="en-US" sz="4800" b="1" dirty="0">
                <a:solidFill>
                  <a:srgbClr val="FF0000"/>
                </a:solidFill>
              </a:rPr>
              <a:t>  </a:t>
            </a:r>
            <a:endParaRPr lang="id-ID" sz="4800" dirty="0">
              <a:solidFill>
                <a:srgbClr val="FF0000"/>
              </a:solidFill>
              <a:effectLst/>
            </a:endParaRPr>
          </a:p>
          <a:p>
            <a:pPr marL="0" indent="0">
              <a:buNone/>
            </a:pPr>
            <a:endParaRPr lang="id-ID" dirty="0">
              <a:solidFill>
                <a:srgbClr val="FF0000"/>
              </a:solidFill>
            </a:endParaRPr>
          </a:p>
        </p:txBody>
      </p:sp>
    </p:spTree>
    <p:extLst>
      <p:ext uri="{BB962C8B-B14F-4D97-AF65-F5344CB8AC3E}">
        <p14:creationId xmlns:p14="http://schemas.microsoft.com/office/powerpoint/2010/main" val="1873467420"/>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id-ID" sz="3200" b="1" dirty="0"/>
              <a:t>Week </a:t>
            </a:r>
            <a:r>
              <a:rPr lang="en-US" sz="3200" b="1" dirty="0"/>
              <a:t>VIII  </a:t>
            </a:r>
            <a:r>
              <a:rPr lang="id-ID" sz="3200" b="1" dirty="0"/>
              <a:t>23 October 2018	</a:t>
            </a:r>
            <a:br>
              <a:rPr lang="id-ID" sz="3200" dirty="0"/>
            </a:br>
            <a:r>
              <a:rPr lang="id-ID" sz="3200" b="1" dirty="0"/>
              <a:t>The Mamluk Dynasty in Egypt and Syria</a:t>
            </a:r>
            <a:r>
              <a:rPr lang="en-US" sz="3200" b="1" dirty="0"/>
              <a:t>  </a:t>
            </a:r>
            <a:r>
              <a:rPr lang="id-ID" sz="3200" b="1" dirty="0"/>
              <a:t>(1250-1517)</a:t>
            </a:r>
            <a:r>
              <a:rPr lang="en-US" sz="3200" b="1" dirty="0"/>
              <a:t>  </a:t>
            </a:r>
            <a:br>
              <a:rPr lang="id-ID" sz="3200" dirty="0">
                <a:effectLst/>
              </a:rPr>
            </a:br>
            <a:endParaRPr lang="id-ID" sz="3200" dirty="0"/>
          </a:p>
        </p:txBody>
      </p:sp>
      <p:sp>
        <p:nvSpPr>
          <p:cNvPr id="3" name="Content Placeholder 2"/>
          <p:cNvSpPr>
            <a:spLocks noGrp="1"/>
          </p:cNvSpPr>
          <p:nvPr>
            <p:ph idx="1"/>
          </p:nvPr>
        </p:nvSpPr>
        <p:spPr/>
        <p:txBody>
          <a:bodyPr>
            <a:normAutofit fontScale="47500" lnSpcReduction="20000"/>
          </a:bodyPr>
          <a:lstStyle/>
          <a:p>
            <a:pPr marL="514350" lvl="0" indent="-514350">
              <a:buFont typeface="+mj-lt"/>
              <a:buAutoNum type="arabicPeriod"/>
            </a:pPr>
            <a:r>
              <a:rPr lang="en-US" sz="4000" b="1" dirty="0"/>
              <a:t>Mamluk </a:t>
            </a:r>
            <a:r>
              <a:rPr lang="en-US" sz="4000" b="1" dirty="0" err="1"/>
              <a:t>Bahri</a:t>
            </a:r>
            <a:r>
              <a:rPr lang="id-ID" sz="4000" b="1" dirty="0"/>
              <a:t>  </a:t>
            </a:r>
          </a:p>
          <a:p>
            <a:pPr marL="0" lvl="0" indent="0">
              <a:buNone/>
            </a:pPr>
            <a:r>
              <a:rPr lang="id-ID" sz="4000" b="1" dirty="0">
                <a:solidFill>
                  <a:srgbClr val="FF0000"/>
                </a:solidFill>
              </a:rPr>
              <a:t>SARI ANTROP</a:t>
            </a:r>
          </a:p>
          <a:p>
            <a:pPr marL="0" lvl="0" indent="0">
              <a:buNone/>
            </a:pPr>
            <a:r>
              <a:rPr lang="id-ID" sz="4000" b="1" dirty="0">
                <a:solidFill>
                  <a:srgbClr val="FF0000"/>
                </a:solidFill>
              </a:rPr>
              <a:t>CYNTHIA CINA</a:t>
            </a:r>
          </a:p>
          <a:p>
            <a:pPr marL="0" lvl="0" indent="0">
              <a:buNone/>
            </a:pPr>
            <a:r>
              <a:rPr lang="id-ID" sz="4000" b="1" dirty="0">
                <a:solidFill>
                  <a:srgbClr val="FF0000"/>
                </a:solidFill>
              </a:rPr>
              <a:t>YULI ANTROP</a:t>
            </a:r>
          </a:p>
          <a:p>
            <a:pPr marL="0" lvl="0" indent="0">
              <a:buNone/>
            </a:pPr>
            <a:r>
              <a:rPr lang="id-ID" sz="4000" b="1" dirty="0"/>
              <a:t>  </a:t>
            </a:r>
            <a:endParaRPr lang="id-ID" sz="4000" dirty="0"/>
          </a:p>
          <a:p>
            <a:pPr marL="0" lvl="0" indent="0">
              <a:buNone/>
            </a:pPr>
            <a:r>
              <a:rPr lang="id-ID" sz="4000" b="1" dirty="0"/>
              <a:t>2.</a:t>
            </a:r>
            <a:r>
              <a:rPr lang="en-US" sz="4000" b="1" dirty="0"/>
              <a:t>Mamluk </a:t>
            </a:r>
            <a:r>
              <a:rPr lang="en-US" sz="4000" b="1" dirty="0" err="1"/>
              <a:t>Burji</a:t>
            </a:r>
            <a:r>
              <a:rPr lang="id-ID" sz="4000" b="1" dirty="0"/>
              <a:t>      </a:t>
            </a:r>
            <a:endParaRPr lang="id-ID" sz="4000" dirty="0"/>
          </a:p>
          <a:p>
            <a:r>
              <a:rPr lang="id-ID" sz="4000" b="1" dirty="0"/>
              <a:t>Battle of </a:t>
            </a:r>
            <a:r>
              <a:rPr lang="en-US" sz="4000" b="1" dirty="0"/>
              <a:t>Ain </a:t>
            </a:r>
            <a:r>
              <a:rPr lang="en-US" sz="4000" b="1" dirty="0" err="1"/>
              <a:t>Jalut</a:t>
            </a:r>
            <a:r>
              <a:rPr lang="id-ID" sz="4000" b="1" dirty="0"/>
              <a:t> (2 September 1260): Mamluks vs the Mongols</a:t>
            </a:r>
          </a:p>
          <a:p>
            <a:pPr marL="0" indent="0">
              <a:buNone/>
            </a:pPr>
            <a:endParaRPr lang="id-ID" sz="4000" b="1" dirty="0"/>
          </a:p>
          <a:p>
            <a:pPr marL="0" indent="0">
              <a:buNone/>
            </a:pPr>
            <a:r>
              <a:rPr lang="id-ID" sz="4000" b="1" dirty="0">
                <a:solidFill>
                  <a:srgbClr val="FF0000"/>
                </a:solidFill>
              </a:rPr>
              <a:t>RECKY JERMAN</a:t>
            </a:r>
          </a:p>
          <a:p>
            <a:pPr marL="0" indent="0">
              <a:buNone/>
            </a:pPr>
            <a:r>
              <a:rPr lang="id-ID" sz="4000" b="1" dirty="0">
                <a:solidFill>
                  <a:srgbClr val="FF0000"/>
                </a:solidFill>
              </a:rPr>
              <a:t>MIRA HI</a:t>
            </a:r>
          </a:p>
          <a:p>
            <a:pPr marL="0" indent="0">
              <a:buNone/>
            </a:pPr>
            <a:endParaRPr lang="id-ID" sz="4000" b="1" dirty="0"/>
          </a:p>
          <a:p>
            <a:endParaRPr lang="id-ID" sz="4000" b="1" dirty="0"/>
          </a:p>
          <a:p>
            <a:r>
              <a:rPr lang="en-US" sz="4000" b="1" dirty="0"/>
              <a:t>Movie Screening East to West ‘</a:t>
            </a:r>
            <a:r>
              <a:rPr lang="id-ID" sz="4000" b="1" dirty="0"/>
              <a:t>The Asian Crucible</a:t>
            </a:r>
            <a:r>
              <a:rPr lang="en-US" sz="4000" b="1" dirty="0"/>
              <a:t>’</a:t>
            </a:r>
            <a:r>
              <a:rPr lang="id-ID" sz="4000" b="1" dirty="0"/>
              <a:t> BBC Documentation</a:t>
            </a:r>
            <a:endParaRPr lang="id-ID" sz="4000" dirty="0"/>
          </a:p>
          <a:p>
            <a:endParaRPr lang="id-ID" dirty="0"/>
          </a:p>
        </p:txBody>
      </p:sp>
    </p:spTree>
    <p:extLst>
      <p:ext uri="{BB962C8B-B14F-4D97-AF65-F5344CB8AC3E}">
        <p14:creationId xmlns:p14="http://schemas.microsoft.com/office/powerpoint/2010/main" val="4198536511"/>
      </p:ext>
    </p:extLst>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Image result for midterm exam">
            <a:extLst>
              <a:ext uri="{FF2B5EF4-FFF2-40B4-BE49-F238E27FC236}">
                <a16:creationId xmlns:a16="http://schemas.microsoft.com/office/drawing/2014/main" id="{A975FB14-9FE0-4A08-953A-2A197572AF2E}"/>
              </a:ext>
            </a:extLst>
          </p:cNvPr>
          <p:cNvPicPr/>
          <p:nvPr/>
        </p:nvPicPr>
        <p:blipFill rotWithShape="1">
          <a:blip r:embed="rId2">
            <a:extLst>
              <a:ext uri="{28A0092B-C50C-407E-A947-70E740481C1C}">
                <a14:useLocalDpi xmlns:a14="http://schemas.microsoft.com/office/drawing/2010/main" val="0"/>
              </a:ext>
            </a:extLst>
          </a:blip>
          <a:srcRect t="13078" b="11866"/>
          <a:stretch/>
        </p:blipFill>
        <p:spPr bwMode="auto">
          <a:xfrm>
            <a:off x="-1" y="10"/>
            <a:ext cx="12192001" cy="4666928"/>
          </a:xfrm>
          <a:prstGeom prst="rect">
            <a:avLst/>
          </a:prstGeom>
          <a:noFill/>
        </p:spPr>
      </p:pic>
      <p:pic>
        <p:nvPicPr>
          <p:cNvPr id="11" name="Picture 1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Oval 1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62CA1-2866-4699-A41E-87B3E89EE4CA}"/>
              </a:ext>
            </a:extLst>
          </p:cNvPr>
          <p:cNvSpPr>
            <a:spLocks noGrp="1"/>
          </p:cNvSpPr>
          <p:nvPr>
            <p:ph type="title"/>
          </p:nvPr>
        </p:nvSpPr>
        <p:spPr>
          <a:xfrm>
            <a:off x="804998" y="4551037"/>
            <a:ext cx="5021782" cy="1509931"/>
          </a:xfrm>
        </p:spPr>
        <p:txBody>
          <a:bodyPr>
            <a:normAutofit/>
          </a:bodyPr>
          <a:lstStyle/>
          <a:p>
            <a:r>
              <a:rPr lang="id-ID" sz="3400" b="1">
                <a:solidFill>
                  <a:srgbClr val="000000"/>
                </a:solidFill>
              </a:rPr>
              <a:t>Week I</a:t>
            </a:r>
            <a:r>
              <a:rPr lang="en-US" sz="3400" b="1">
                <a:solidFill>
                  <a:srgbClr val="000000"/>
                </a:solidFill>
              </a:rPr>
              <a:t>X </a:t>
            </a:r>
            <a:br>
              <a:rPr lang="id-ID" sz="3400" b="1">
                <a:solidFill>
                  <a:srgbClr val="000000"/>
                </a:solidFill>
              </a:rPr>
            </a:br>
            <a:r>
              <a:rPr lang="id-ID" sz="3400" b="1">
                <a:solidFill>
                  <a:srgbClr val="000000"/>
                </a:solidFill>
              </a:rPr>
              <a:t>6 November 2018</a:t>
            </a:r>
            <a:br>
              <a:rPr lang="id-ID" sz="3400">
                <a:solidFill>
                  <a:srgbClr val="000000"/>
                </a:solidFill>
              </a:rPr>
            </a:br>
            <a:endParaRPr lang="id-ID" sz="3400">
              <a:solidFill>
                <a:srgbClr val="000000"/>
              </a:solidFill>
            </a:endParaRPr>
          </a:p>
        </p:txBody>
      </p:sp>
      <p:sp>
        <p:nvSpPr>
          <p:cNvPr id="3" name="Content Placeholder 2">
            <a:extLst>
              <a:ext uri="{FF2B5EF4-FFF2-40B4-BE49-F238E27FC236}">
                <a16:creationId xmlns:a16="http://schemas.microsoft.com/office/drawing/2014/main" id="{F1F781FD-D37E-4DF5-9EEA-1E076C0AB386}"/>
              </a:ext>
            </a:extLst>
          </p:cNvPr>
          <p:cNvSpPr>
            <a:spLocks noGrp="1"/>
          </p:cNvSpPr>
          <p:nvPr>
            <p:ph idx="1"/>
          </p:nvPr>
        </p:nvSpPr>
        <p:spPr>
          <a:xfrm>
            <a:off x="6470247" y="4551037"/>
            <a:ext cx="4926411" cy="1509935"/>
          </a:xfrm>
        </p:spPr>
        <p:txBody>
          <a:bodyPr anchor="ctr">
            <a:normAutofit/>
          </a:bodyPr>
          <a:lstStyle/>
          <a:p>
            <a:endParaRPr lang="id-ID" sz="1800" b="1">
              <a:solidFill>
                <a:srgbClr val="000000"/>
              </a:solidFill>
            </a:endParaRPr>
          </a:p>
          <a:p>
            <a:endParaRPr lang="id-ID" sz="1800" b="1">
              <a:solidFill>
                <a:srgbClr val="000000"/>
              </a:solidFill>
            </a:endParaRPr>
          </a:p>
          <a:p>
            <a:endParaRPr lang="id-ID" sz="1800" b="1">
              <a:solidFill>
                <a:srgbClr val="000000"/>
              </a:solidFill>
            </a:endParaRPr>
          </a:p>
          <a:p>
            <a:pPr marL="0" indent="0">
              <a:buNone/>
            </a:pPr>
            <a:endParaRPr lang="id-ID" sz="1800">
              <a:solidFill>
                <a:srgbClr val="000000"/>
              </a:solidFill>
            </a:endParaRPr>
          </a:p>
        </p:txBody>
      </p:sp>
    </p:spTree>
    <p:extLst>
      <p:ext uri="{BB962C8B-B14F-4D97-AF65-F5344CB8AC3E}">
        <p14:creationId xmlns:p14="http://schemas.microsoft.com/office/powerpoint/2010/main" val="209745606"/>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scontent-b-sin.xx.fbcdn.net/hphotos-xpf1/v/t1.0-9/10408781_10205316390533430_4135431949955599631_n.jpg?oh=d872dade8317f435abe6ae14a96acb19&amp;oe=55652598"/>
          <p:cNvPicPr>
            <a:picLocks noGrp="1"/>
          </p:cNvPicPr>
          <p:nvPr>
            <p:ph idx="1"/>
          </p:nvPr>
        </p:nvPicPr>
        <p:blipFill rotWithShape="1">
          <a:blip r:embed="rId2"/>
          <a:srcRect t="8337" b="15905"/>
          <a:stretch/>
        </p:blipFill>
        <p:spPr bwMode="auto">
          <a:xfrm>
            <a:off x="20" y="10"/>
            <a:ext cx="12191980" cy="6857990"/>
          </a:xfrm>
          <a:prstGeom prst="rect">
            <a:avLst/>
          </a:prstGeom>
          <a:noFill/>
        </p:spPr>
      </p:pic>
    </p:spTree>
    <p:extLst>
      <p:ext uri="{BB962C8B-B14F-4D97-AF65-F5344CB8AC3E}">
        <p14:creationId xmlns:p14="http://schemas.microsoft.com/office/powerpoint/2010/main" val="196060548"/>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58035"/>
          </a:xfrm>
        </p:spPr>
        <p:txBody>
          <a:bodyPr>
            <a:noAutofit/>
          </a:bodyPr>
          <a:lstStyle/>
          <a:p>
            <a:br>
              <a:rPr lang="en-US" sz="3200" b="1" dirty="0"/>
            </a:br>
            <a:br>
              <a:rPr lang="id-ID" sz="3200" b="1" dirty="0"/>
            </a:br>
            <a:r>
              <a:rPr lang="id-ID" sz="2800" b="1" dirty="0"/>
              <a:t>Week </a:t>
            </a:r>
            <a:r>
              <a:rPr lang="en-US" sz="2800" b="1" dirty="0"/>
              <a:t>X </a:t>
            </a:r>
            <a:r>
              <a:rPr lang="id-ID" sz="2800" b="1" dirty="0"/>
              <a:t>13 November  2018	</a:t>
            </a:r>
            <a:br>
              <a:rPr lang="id-ID" sz="2800" dirty="0"/>
            </a:br>
            <a:r>
              <a:rPr lang="id-ID" sz="2800" b="1" dirty="0"/>
              <a:t>The</a:t>
            </a:r>
            <a:r>
              <a:rPr lang="id-ID" sz="2800" dirty="0"/>
              <a:t> </a:t>
            </a:r>
            <a:r>
              <a:rPr lang="id-ID" sz="2800" b="1" dirty="0"/>
              <a:t>Confederation of Turkic States. </a:t>
            </a:r>
            <a:r>
              <a:rPr lang="en-US" sz="2800" b="1" dirty="0"/>
              <a:t>Negara-</a:t>
            </a:r>
            <a:r>
              <a:rPr lang="en-US" sz="2800" b="1" dirty="0" err="1"/>
              <a:t>negara</a:t>
            </a:r>
            <a:r>
              <a:rPr lang="en-US" sz="2800" b="1" dirty="0"/>
              <a:t> Regional (</a:t>
            </a:r>
            <a:r>
              <a:rPr lang="en-US" sz="2800" b="1" i="1" dirty="0" err="1"/>
              <a:t>Beylikler</a:t>
            </a:r>
            <a:r>
              <a:rPr lang="en-US" sz="2800" b="1" i="1" dirty="0"/>
              <a:t> States</a:t>
            </a:r>
            <a:r>
              <a:rPr lang="en-US" sz="2800" b="1" dirty="0"/>
              <a:t>)</a:t>
            </a:r>
            <a:br>
              <a:rPr lang="id-ID" sz="3200" dirty="0"/>
            </a:br>
            <a:r>
              <a:rPr lang="en-US" sz="3200" b="1" dirty="0"/>
              <a:t> </a:t>
            </a:r>
            <a:br>
              <a:rPr lang="id-ID" sz="3200" dirty="0"/>
            </a:br>
            <a:endParaRPr lang="id-ID" sz="3200" dirty="0"/>
          </a:p>
        </p:txBody>
      </p:sp>
      <p:sp>
        <p:nvSpPr>
          <p:cNvPr id="3" name="Content Placeholder 2"/>
          <p:cNvSpPr>
            <a:spLocks noGrp="1"/>
          </p:cNvSpPr>
          <p:nvPr>
            <p:ph idx="1"/>
          </p:nvPr>
        </p:nvSpPr>
        <p:spPr/>
        <p:txBody>
          <a:bodyPr>
            <a:normAutofit fontScale="92500" lnSpcReduction="20000"/>
          </a:bodyPr>
          <a:lstStyle/>
          <a:p>
            <a:pPr algn="ctr"/>
            <a:endParaRPr lang="en-US" dirty="0"/>
          </a:p>
          <a:p>
            <a:pPr marL="742950" lvl="0" indent="-742950">
              <a:buAutoNum type="arabicPeriod"/>
            </a:pPr>
            <a:r>
              <a:rPr lang="id-ID" sz="3600" b="1" dirty="0"/>
              <a:t>The Timurid states (1370-1507)  </a:t>
            </a:r>
          </a:p>
          <a:p>
            <a:pPr marL="0" lvl="0" indent="0">
              <a:buNone/>
            </a:pPr>
            <a:r>
              <a:rPr lang="id-ID" sz="3600" b="1" dirty="0">
                <a:solidFill>
                  <a:srgbClr val="FF0000"/>
                </a:solidFill>
              </a:rPr>
              <a:t>ILHAM KOMUNIKASI</a:t>
            </a:r>
          </a:p>
          <a:p>
            <a:pPr marL="0" lvl="0" indent="0">
              <a:buNone/>
            </a:pPr>
            <a:r>
              <a:rPr lang="id-ID" sz="3600" b="1" dirty="0">
                <a:solidFill>
                  <a:srgbClr val="FF0000"/>
                </a:solidFill>
              </a:rPr>
              <a:t>SYNDY KOMUNIKASI</a:t>
            </a:r>
          </a:p>
          <a:p>
            <a:pPr marL="0" lvl="0" indent="0">
              <a:buNone/>
            </a:pPr>
            <a:r>
              <a:rPr lang="id-ID" sz="3600" dirty="0">
                <a:solidFill>
                  <a:srgbClr val="FF0000"/>
                </a:solidFill>
              </a:rPr>
              <a:t>REGITA POLITIK</a:t>
            </a:r>
          </a:p>
          <a:p>
            <a:pPr marL="0" lvl="0" indent="0">
              <a:buNone/>
            </a:pPr>
            <a:r>
              <a:rPr lang="id-ID" sz="3600" b="1" dirty="0"/>
              <a:t>2. Kara Koyunlu (1374-1468) dan Ak Koyunlu (1378-1505)</a:t>
            </a:r>
            <a:r>
              <a:rPr lang="id-ID" sz="3600" dirty="0"/>
              <a:t> </a:t>
            </a:r>
          </a:p>
          <a:p>
            <a:r>
              <a:rPr lang="id-ID" sz="3600" dirty="0">
                <a:solidFill>
                  <a:srgbClr val="FF0000"/>
                </a:solidFill>
              </a:rPr>
              <a:t>SAHLA JERMAN</a:t>
            </a:r>
          </a:p>
          <a:p>
            <a:r>
              <a:rPr lang="id-ID" sz="3600" dirty="0">
                <a:solidFill>
                  <a:srgbClr val="FF0000"/>
                </a:solidFill>
              </a:rPr>
              <a:t>ANTHEA CINA</a:t>
            </a:r>
          </a:p>
          <a:p>
            <a:r>
              <a:rPr lang="id-ID" sz="3600" dirty="0">
                <a:solidFill>
                  <a:srgbClr val="FF0000"/>
                </a:solidFill>
              </a:rPr>
              <a:t>KEZIA PERANCIS</a:t>
            </a:r>
          </a:p>
          <a:p>
            <a:endParaRPr lang="id-ID" sz="3600" dirty="0"/>
          </a:p>
        </p:txBody>
      </p:sp>
    </p:spTree>
    <p:extLst>
      <p:ext uri="{BB962C8B-B14F-4D97-AF65-F5344CB8AC3E}">
        <p14:creationId xmlns:p14="http://schemas.microsoft.com/office/powerpoint/2010/main" val="2840548737"/>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http://sizinicin.org/wp-content/uploads/akkoyunlu.jpg"/>
          <p:cNvPicPr>
            <a:picLocks noGrp="1"/>
          </p:cNvPicPr>
          <p:nvPr>
            <p:ph idx="1"/>
          </p:nvPr>
        </p:nvPicPr>
        <p:blipFill rotWithShape="1">
          <a:blip r:embed="rId2">
            <a:extLst>
              <a:ext uri="{28A0092B-C50C-407E-A947-70E740481C1C}">
                <a14:useLocalDpi xmlns:a14="http://schemas.microsoft.com/office/drawing/2010/main" val="0"/>
              </a:ext>
            </a:extLst>
          </a:blip>
          <a:srcRect t="1969" b="19634"/>
          <a:stretch/>
        </p:blipFill>
        <p:spPr bwMode="auto">
          <a:xfrm>
            <a:off x="20" y="10"/>
            <a:ext cx="12191980" cy="6857990"/>
          </a:xfrm>
          <a:prstGeom prst="rect">
            <a:avLst/>
          </a:prstGeom>
          <a:noFill/>
        </p:spPr>
      </p:pic>
    </p:spTree>
    <p:extLst>
      <p:ext uri="{BB962C8B-B14F-4D97-AF65-F5344CB8AC3E}">
        <p14:creationId xmlns:p14="http://schemas.microsoft.com/office/powerpoint/2010/main" val="1933453924"/>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karabakh.org/wp-content/uploads/2011/05/Aq_Qoyunlu.jpg"/>
          <p:cNvPicPr>
            <a:picLocks noGrp="1"/>
          </p:cNvPicPr>
          <p:nvPr>
            <p:ph idx="1"/>
          </p:nvPr>
        </p:nvPicPr>
        <p:blipFill rotWithShape="1">
          <a:blip r:embed="rId2">
            <a:extLst>
              <a:ext uri="{28A0092B-C50C-407E-A947-70E740481C1C}">
                <a14:useLocalDpi xmlns:a14="http://schemas.microsoft.com/office/drawing/2010/main" val="0"/>
              </a:ext>
            </a:extLst>
          </a:blip>
          <a:srcRect b="19929"/>
          <a:stretch/>
        </p:blipFill>
        <p:spPr bwMode="auto">
          <a:xfrm>
            <a:off x="20" y="10"/>
            <a:ext cx="12191980" cy="6857990"/>
          </a:xfrm>
          <a:prstGeom prst="rect">
            <a:avLst/>
          </a:prstGeom>
          <a:noFill/>
        </p:spPr>
      </p:pic>
    </p:spTree>
    <p:extLst>
      <p:ext uri="{BB962C8B-B14F-4D97-AF65-F5344CB8AC3E}">
        <p14:creationId xmlns:p14="http://schemas.microsoft.com/office/powerpoint/2010/main" val="2727787913"/>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069940" y="365124"/>
            <a:ext cx="6172200" cy="1828800"/>
          </a:xfrm>
        </p:spPr>
        <p:txBody>
          <a:bodyPr vert="horz" lIns="91440" tIns="45720" rIns="91440" bIns="45720" rtlCol="0" anchor="ctr">
            <a:normAutofit/>
          </a:bodyPr>
          <a:lstStyle/>
          <a:p>
            <a:r>
              <a:rPr lang="en-US" sz="4400"/>
              <a:t>A Timurid era (1400s)</a:t>
            </a:r>
          </a:p>
        </p:txBody>
      </p:sp>
      <p:pic>
        <p:nvPicPr>
          <p:cNvPr id="4" name="Content Placeholder 3" descr="https://fbcdn-sphotos-f-a.akamaihd.net/hphotos-ak-xap1/v/t1.0-9/16391_689986661109050_620827928306280141_n.jpg?oh=9093d5ee39d30ca4a515afe82df4827a&amp;oe=5519DF1B&amp;__gda__=1427099971_8fe0704f9ad91f8c4c6e1795a3e01068"/>
          <p:cNvPicPr>
            <a:picLocks noGrp="1"/>
          </p:cNvPicPr>
          <p:nvPr>
            <p:ph idx="1"/>
          </p:nvPr>
        </p:nvPicPr>
        <p:blipFill rotWithShape="1">
          <a:blip r:embed="rId2"/>
          <a:srcRect l="3487" r="11413"/>
          <a:stretch/>
        </p:blipFill>
        <p:spPr bwMode="auto">
          <a:xfrm>
            <a:off x="20" y="10"/>
            <a:ext cx="5069920" cy="6857990"/>
          </a:xfrm>
          <a:prstGeom prst="rect">
            <a:avLst/>
          </a:prstGeom>
          <a:noFill/>
        </p:spPr>
      </p:pic>
      <p:sp>
        <p:nvSpPr>
          <p:cNvPr id="6" name="Text Placeholder 5"/>
          <p:cNvSpPr>
            <a:spLocks noGrp="1"/>
          </p:cNvSpPr>
          <p:nvPr>
            <p:ph type="body" sz="half" idx="2"/>
          </p:nvPr>
        </p:nvSpPr>
        <p:spPr>
          <a:xfrm>
            <a:off x="5556738" y="2025748"/>
            <a:ext cx="6635242" cy="4155596"/>
          </a:xfrm>
        </p:spPr>
        <p:txBody>
          <a:bodyPr vert="horz" lIns="91440" tIns="45720" rIns="91440" bIns="45720" rtlCol="0">
            <a:normAutofit lnSpcReduction="10000"/>
          </a:bodyPr>
          <a:lstStyle/>
          <a:p>
            <a:pPr marL="285750" indent="-228600">
              <a:buFont typeface="Arial" panose="020B0604020202020204" pitchFamily="34" charset="0"/>
              <a:buChar char="•"/>
            </a:pPr>
            <a:r>
              <a:rPr lang="en-US" sz="3200" dirty="0"/>
              <a:t>Copy of the Quran, copied in Northern India. </a:t>
            </a:r>
          </a:p>
          <a:p>
            <a:pPr marL="285750" indent="-228600">
              <a:buFont typeface="Arial" panose="020B0604020202020204" pitchFamily="34" charset="0"/>
              <a:buChar char="•"/>
            </a:pPr>
            <a:endParaRPr lang="en-US" sz="3200" dirty="0"/>
          </a:p>
          <a:p>
            <a:pPr marL="285750" indent="-228600">
              <a:buFont typeface="Arial" panose="020B0604020202020204" pitchFamily="34" charset="0"/>
              <a:buChar char="•"/>
            </a:pPr>
            <a:r>
              <a:rPr lang="en-US" sz="3200" dirty="0"/>
              <a:t>This page shows the first four verses of Surat Maryam. </a:t>
            </a:r>
          </a:p>
          <a:p>
            <a:pPr marL="285750" indent="-228600">
              <a:buFont typeface="Arial" panose="020B0604020202020204" pitchFamily="34" charset="0"/>
              <a:buChar char="•"/>
            </a:pPr>
            <a:endParaRPr lang="en-US" sz="3200" dirty="0"/>
          </a:p>
          <a:p>
            <a:pPr marL="285750" indent="-228600">
              <a:buFont typeface="Arial" panose="020B0604020202020204" pitchFamily="34" charset="0"/>
              <a:buChar char="•"/>
            </a:pPr>
            <a:r>
              <a:rPr lang="en-US" sz="3200" dirty="0"/>
              <a:t>In the margins are notes regarding pronunciation and meanings in Persia.</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2005501198"/>
      </p:ext>
    </p:extLst>
  </p:cSld>
  <p:clrMapOvr>
    <a:overrideClrMapping bg1="dk1" tx1="lt1" bg2="dk2" tx2="lt2" accent1="accent1" accent2="accent2" accent3="accent3" accent4="accent4" accent5="accent5" accent6="accent6" hlink="hlink" folHlink="folHlink"/>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7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t>
            </a:r>
            <a:r>
              <a:rPr lang="en-US" sz="2600" b="1" kern="1200">
                <a:solidFill>
                  <a:srgbClr val="FFFFFF"/>
                </a:solidFill>
                <a:latin typeface="+mj-lt"/>
                <a:ea typeface="+mj-ea"/>
                <a:cs typeface="+mj-cs"/>
              </a:rPr>
              <a:t>Kahvaltı</a:t>
            </a:r>
            <a:r>
              <a:rPr lang="en-US" sz="2600" kern="1200">
                <a:solidFill>
                  <a:srgbClr val="FFFFFF"/>
                </a:solidFill>
                <a:latin typeface="+mj-lt"/>
                <a:ea typeface="+mj-ea"/>
                <a:cs typeface="+mj-cs"/>
              </a:rPr>
              <a:t>” (breakfast, prior to coffee”) </a:t>
            </a:r>
          </a:p>
        </p:txBody>
      </p:sp>
      <p:pic>
        <p:nvPicPr>
          <p:cNvPr id="4" name="Content Placeholder 3" descr="https://qph.ec.quoracdn.net/main-qimg-9d2090a1f40e344535929677fcc2c818-c"/>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1028244"/>
            <a:ext cx="7188199" cy="4798122"/>
          </a:xfrm>
          <a:prstGeom prst="rect">
            <a:avLst/>
          </a:prstGeom>
          <a:noFill/>
        </p:spPr>
      </p:pic>
    </p:spTree>
    <p:extLst>
      <p:ext uri="{BB962C8B-B14F-4D97-AF65-F5344CB8AC3E}">
        <p14:creationId xmlns:p14="http://schemas.microsoft.com/office/powerpoint/2010/main" val="3034912964"/>
      </p:ext>
    </p:extLst>
  </p:cSld>
  <p:clrMapOvr>
    <a:masterClrMapping/>
  </p:clrMapOvr>
  <p:transition spd="med">
    <p:pull/>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https://fbcdn-sphotos-h-a.akamaihd.net/hphotos-ak-xpf1/v/t1.0-9/10347704_696122110495505_346790732446428298_n.jpg?oh=f3977b9b8ff5d7da826e3c3706d5cb01&amp;oe=55516D9C&amp;__gda__=1431154013_0045a739b7f6a08e195e928562704f8d"/>
          <p:cNvPicPr>
            <a:picLocks noGrp="1"/>
          </p:cNvPicPr>
          <p:nvPr>
            <p:ph idx="1"/>
          </p:nvPr>
        </p:nvPicPr>
        <p:blipFill rotWithShape="1">
          <a:blip r:embed="rId2">
            <a:extLst>
              <a:ext uri="{28A0092B-C50C-407E-A947-70E740481C1C}">
                <a14:useLocalDpi xmlns:a14="http://schemas.microsoft.com/office/drawing/2010/main" val="0"/>
              </a:ext>
            </a:extLst>
          </a:blip>
          <a:srcRect t="1558" b="7717"/>
          <a:stretch/>
        </p:blipFill>
        <p:spPr bwMode="auto">
          <a:xfrm>
            <a:off x="20" y="10"/>
            <a:ext cx="12191980" cy="6857990"/>
          </a:xfrm>
          <a:prstGeom prst="rect">
            <a:avLst/>
          </a:prstGeom>
          <a:noFill/>
        </p:spPr>
      </p:pic>
      <p:sp>
        <p:nvSpPr>
          <p:cNvPr id="5" name="Title 4"/>
          <p:cNvSpPr>
            <a:spLocks noGrp="1"/>
          </p:cNvSpPr>
          <p:nvPr>
            <p:ph type="title"/>
          </p:nvPr>
        </p:nvSpPr>
        <p:spPr>
          <a:xfrm>
            <a:off x="436098" y="4515729"/>
            <a:ext cx="3094893" cy="1744394"/>
          </a:xfrm>
          <a:solidFill>
            <a:srgbClr val="262626"/>
          </a:solidFill>
          <a:ln w="257175" cap="sq" cmpd="sng" algn="ctr">
            <a:solidFill>
              <a:srgbClr val="262626">
                <a:alpha val="60000"/>
              </a:srgbClr>
            </a:solidFill>
            <a:prstDash val="solid"/>
            <a:miter lim="800000"/>
          </a:ln>
        </p:spPr>
        <p:txBody>
          <a:bodyPr vert="horz" wrap="square" lIns="91440" tIns="45720" rIns="91440" bIns="45720" rtlCol="0" anchor="ctr">
            <a:noAutofit/>
          </a:bodyPr>
          <a:lstStyle/>
          <a:p>
            <a:pPr algn="ctr"/>
            <a:r>
              <a:rPr lang="en-US" sz="3200" dirty="0">
                <a:solidFill>
                  <a:schemeClr val="lt1"/>
                </a:solidFill>
              </a:rPr>
              <a:t>The </a:t>
            </a:r>
            <a:r>
              <a:rPr lang="en-US" sz="3200" dirty="0" err="1">
                <a:solidFill>
                  <a:schemeClr val="lt1"/>
                </a:solidFill>
              </a:rPr>
              <a:t>Kok</a:t>
            </a:r>
            <a:r>
              <a:rPr lang="en-US" sz="3200" dirty="0">
                <a:solidFill>
                  <a:schemeClr val="lt1"/>
                </a:solidFill>
              </a:rPr>
              <a:t> </a:t>
            </a:r>
            <a:r>
              <a:rPr lang="en-US" sz="3200" dirty="0" err="1">
                <a:solidFill>
                  <a:schemeClr val="lt1"/>
                </a:solidFill>
              </a:rPr>
              <a:t>Gumbaz</a:t>
            </a:r>
            <a:r>
              <a:rPr lang="en-US" sz="3200" dirty="0">
                <a:solidFill>
                  <a:schemeClr val="lt1"/>
                </a:solidFill>
              </a:rPr>
              <a:t> Mosque in </a:t>
            </a:r>
            <a:r>
              <a:rPr lang="en-US" sz="3200" dirty="0" err="1">
                <a:solidFill>
                  <a:schemeClr val="lt1"/>
                </a:solidFill>
              </a:rPr>
              <a:t>Shahrisabz</a:t>
            </a:r>
            <a:r>
              <a:rPr lang="en-US" sz="3200" dirty="0">
                <a:solidFill>
                  <a:schemeClr val="lt1"/>
                </a:solidFill>
              </a:rPr>
              <a:t>, Uzbekistan. Built by the Timurid Empire in 1437</a:t>
            </a:r>
            <a:br>
              <a:rPr lang="en-US" sz="3200" dirty="0">
                <a:solidFill>
                  <a:schemeClr val="lt1"/>
                </a:solidFill>
              </a:rPr>
            </a:br>
            <a:endParaRPr lang="en-US" sz="3200" dirty="0">
              <a:solidFill>
                <a:schemeClr val="lt1"/>
              </a:solidFill>
            </a:endParaRPr>
          </a:p>
        </p:txBody>
      </p:sp>
    </p:spTree>
    <p:extLst>
      <p:ext uri="{BB962C8B-B14F-4D97-AF65-F5344CB8AC3E}">
        <p14:creationId xmlns:p14="http://schemas.microsoft.com/office/powerpoint/2010/main" val="2196525418"/>
      </p:ext>
    </p:extLst>
  </p:cSld>
  <p:clrMapOvr>
    <a:overrideClrMapping bg1="dk1" tx1="lt1" bg2="dk2" tx2="lt2" accent1="accent1" accent2="accent2" accent3="accent3" accent4="accent4" accent5="accent5" accent6="accent6" hlink="hlink" folHlink="folHlink"/>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BEC9-7BB1-421D-A5C8-7BFD0561E53B}"/>
              </a:ext>
            </a:extLst>
          </p:cNvPr>
          <p:cNvSpPr>
            <a:spLocks noGrp="1"/>
          </p:cNvSpPr>
          <p:nvPr>
            <p:ph type="title"/>
          </p:nvPr>
        </p:nvSpPr>
        <p:spPr>
          <a:xfrm>
            <a:off x="5069940" y="365124"/>
            <a:ext cx="6172200" cy="1828800"/>
          </a:xfrm>
        </p:spPr>
        <p:txBody>
          <a:bodyPr>
            <a:normAutofit/>
          </a:bodyPr>
          <a:lstStyle/>
          <a:p>
            <a:r>
              <a:rPr lang="en-US" sz="4100" b="1"/>
              <a:t>Week XI </a:t>
            </a:r>
            <a:r>
              <a:rPr lang="id-ID" sz="4100"/>
              <a:t>20 November 2018 </a:t>
            </a:r>
            <a:br>
              <a:rPr lang="id-ID" sz="4100"/>
            </a:br>
            <a:endParaRPr lang="id-ID" sz="4100"/>
          </a:p>
        </p:txBody>
      </p:sp>
      <p:pic>
        <p:nvPicPr>
          <p:cNvPr id="4" name="Picture 3" descr="Muhammad's mother presenting her newborn son to his grandfather Abd-al-Muttalib. Miniature from the Siyer-i Nebi, Turkish epic about the life of Muhammad, written by Mustafa, son of Yusuf of Erzurum. : Kunst">
            <a:extLst>
              <a:ext uri="{FF2B5EF4-FFF2-40B4-BE49-F238E27FC236}">
                <a16:creationId xmlns:a16="http://schemas.microsoft.com/office/drawing/2014/main" id="{EDFBCA96-5102-44B3-B192-7D8A3A8E3910}"/>
              </a:ext>
            </a:extLst>
          </p:cNvPr>
          <p:cNvPicPr/>
          <p:nvPr/>
        </p:nvPicPr>
        <p:blipFill rotWithShape="1">
          <a:blip r:embed="rId2">
            <a:extLst>
              <a:ext uri="{28A0092B-C50C-407E-A947-70E740481C1C}">
                <a14:useLocalDpi xmlns:a14="http://schemas.microsoft.com/office/drawing/2010/main" val="0"/>
              </a:ext>
            </a:extLst>
          </a:blip>
          <a:srcRect r="9795"/>
          <a:stretch/>
        </p:blipFill>
        <p:spPr bwMode="auto">
          <a:xfrm>
            <a:off x="84427" y="10"/>
            <a:ext cx="4639713" cy="6857990"/>
          </a:xfrm>
          <a:prstGeom prst="rect">
            <a:avLst/>
          </a:prstGeom>
          <a:noFill/>
        </p:spPr>
      </p:pic>
      <p:sp>
        <p:nvSpPr>
          <p:cNvPr id="3" name="Content Placeholder 2">
            <a:extLst>
              <a:ext uri="{FF2B5EF4-FFF2-40B4-BE49-F238E27FC236}">
                <a16:creationId xmlns:a16="http://schemas.microsoft.com/office/drawing/2014/main" id="{32A4AE95-5487-49D8-B12D-37A9E40EC066}"/>
              </a:ext>
            </a:extLst>
          </p:cNvPr>
          <p:cNvSpPr>
            <a:spLocks noGrp="1"/>
          </p:cNvSpPr>
          <p:nvPr>
            <p:ph idx="1"/>
          </p:nvPr>
        </p:nvSpPr>
        <p:spPr>
          <a:xfrm>
            <a:off x="5069940" y="2322576"/>
            <a:ext cx="6172200" cy="3858768"/>
          </a:xfrm>
        </p:spPr>
        <p:txBody>
          <a:bodyPr>
            <a:normAutofit/>
          </a:bodyPr>
          <a:lstStyle/>
          <a:p>
            <a:endParaRPr lang="id-ID" sz="2400" dirty="0"/>
          </a:p>
          <a:p>
            <a:r>
              <a:rPr lang="id-ID" sz="2400" dirty="0"/>
              <a:t>The Prophet Muhammad’s Birthday</a:t>
            </a:r>
            <a:r>
              <a:rPr lang="en-US" sz="2400" b="1" dirty="0"/>
              <a:t>	 </a:t>
            </a:r>
            <a:endParaRPr lang="id-ID" sz="2400" dirty="0"/>
          </a:p>
          <a:p>
            <a:endParaRPr lang="id-ID" sz="2400" dirty="0"/>
          </a:p>
        </p:txBody>
      </p:sp>
    </p:spTree>
    <p:extLst>
      <p:ext uri="{BB962C8B-B14F-4D97-AF65-F5344CB8AC3E}">
        <p14:creationId xmlns:p14="http://schemas.microsoft.com/office/powerpoint/2010/main" val="191816063"/>
      </p:ext>
    </p:extLst>
  </p:cSld>
  <p:clrMapOvr>
    <a:overrideClrMapping bg1="dk1" tx1="lt1" bg2="dk2" tx2="lt2" accent1="accent1" accent2="accent2" accent3="accent3" accent4="accent4" accent5="accent5" accent6="accent6" hlink="hlink" folHlink="folHlink"/>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779A-2A4B-494F-8536-D02C7C625735}"/>
              </a:ext>
            </a:extLst>
          </p:cNvPr>
          <p:cNvSpPr>
            <a:spLocks noGrp="1"/>
          </p:cNvSpPr>
          <p:nvPr>
            <p:ph type="title"/>
          </p:nvPr>
        </p:nvSpPr>
        <p:spPr>
          <a:xfrm>
            <a:off x="758190" y="365125"/>
            <a:ext cx="10515600" cy="2138045"/>
          </a:xfrm>
        </p:spPr>
        <p:txBody>
          <a:bodyPr>
            <a:normAutofit fontScale="90000"/>
          </a:bodyPr>
          <a:lstStyle/>
          <a:p>
            <a:br>
              <a:rPr lang="id-ID" b="1" dirty="0"/>
            </a:br>
            <a:r>
              <a:rPr lang="en-US" b="1" dirty="0"/>
              <a:t>Week XII</a:t>
            </a:r>
            <a:r>
              <a:rPr lang="id-ID" b="1" dirty="0"/>
              <a:t> 27 November 2018</a:t>
            </a:r>
            <a:r>
              <a:rPr lang="en-US" b="1" dirty="0"/>
              <a:t>	</a:t>
            </a:r>
            <a:br>
              <a:rPr lang="id-ID" dirty="0"/>
            </a:br>
            <a:r>
              <a:rPr lang="en-US" b="1" dirty="0"/>
              <a:t>The</a:t>
            </a:r>
            <a:r>
              <a:rPr lang="id-ID" b="1" dirty="0"/>
              <a:t> Turkish Dynasties Outside Turkey (Iran, Afghanistan and North India)</a:t>
            </a:r>
            <a:br>
              <a:rPr lang="id-ID" dirty="0"/>
            </a:br>
            <a:endParaRPr lang="id-ID" dirty="0"/>
          </a:p>
        </p:txBody>
      </p:sp>
      <p:sp>
        <p:nvSpPr>
          <p:cNvPr id="3" name="Content Placeholder 2">
            <a:extLst>
              <a:ext uri="{FF2B5EF4-FFF2-40B4-BE49-F238E27FC236}">
                <a16:creationId xmlns:a16="http://schemas.microsoft.com/office/drawing/2014/main" id="{8E46D872-808F-4F74-A546-B650A0D3BE31}"/>
              </a:ext>
            </a:extLst>
          </p:cNvPr>
          <p:cNvSpPr>
            <a:spLocks noGrp="1"/>
          </p:cNvSpPr>
          <p:nvPr>
            <p:ph idx="1"/>
          </p:nvPr>
        </p:nvSpPr>
        <p:spPr>
          <a:xfrm>
            <a:off x="838200" y="2263139"/>
            <a:ext cx="10515600" cy="3913823"/>
          </a:xfrm>
        </p:spPr>
        <p:txBody>
          <a:bodyPr>
            <a:normAutofit fontScale="70000" lnSpcReduction="20000"/>
          </a:bodyPr>
          <a:lstStyle/>
          <a:p>
            <a:endParaRPr lang="id-ID" b="1" dirty="0"/>
          </a:p>
          <a:p>
            <a:r>
              <a:rPr lang="id-ID" sz="4800" b="1" dirty="0"/>
              <a:t>1.The Mughal Empire (1526-1857)</a:t>
            </a:r>
          </a:p>
          <a:p>
            <a:r>
              <a:rPr lang="id-ID" sz="4800" b="1" dirty="0">
                <a:solidFill>
                  <a:srgbClr val="FF0000"/>
                </a:solidFill>
              </a:rPr>
              <a:t>IMANUEL ELEKTRO</a:t>
            </a:r>
          </a:p>
          <a:p>
            <a:r>
              <a:rPr lang="id-ID" sz="4800" b="1" dirty="0">
                <a:solidFill>
                  <a:srgbClr val="FF0000"/>
                </a:solidFill>
              </a:rPr>
              <a:t>WELDALINE KOMPUTER</a:t>
            </a:r>
          </a:p>
          <a:p>
            <a:r>
              <a:rPr lang="id-ID" sz="4800" b="1" dirty="0"/>
              <a:t>2.The Safevids (1501-1722) </a:t>
            </a:r>
            <a:r>
              <a:rPr lang="id-ID" sz="4800" b="1" dirty="0">
                <a:solidFill>
                  <a:srgbClr val="FF0000"/>
                </a:solidFill>
              </a:rPr>
              <a:t> </a:t>
            </a:r>
          </a:p>
          <a:p>
            <a:r>
              <a:rPr lang="id-ID" sz="4800" b="1" dirty="0">
                <a:solidFill>
                  <a:srgbClr val="FF0000"/>
                </a:solidFill>
              </a:rPr>
              <a:t>ANGGA RUSIA</a:t>
            </a:r>
          </a:p>
          <a:p>
            <a:r>
              <a:rPr lang="id-ID" sz="4800" b="1" dirty="0">
                <a:solidFill>
                  <a:srgbClr val="FF0000"/>
                </a:solidFill>
              </a:rPr>
              <a:t>NABILA BELANDA</a:t>
            </a:r>
          </a:p>
          <a:p>
            <a:r>
              <a:rPr lang="id-ID" sz="4800" b="1" dirty="0">
                <a:solidFill>
                  <a:srgbClr val="FF0000"/>
                </a:solidFill>
              </a:rPr>
              <a:t>RAFI BELANDA</a:t>
            </a:r>
            <a:endParaRPr lang="id-ID" sz="4800" dirty="0">
              <a:solidFill>
                <a:srgbClr val="FF0000"/>
              </a:solidFill>
            </a:endParaRPr>
          </a:p>
          <a:p>
            <a:endParaRPr lang="id-ID" dirty="0"/>
          </a:p>
        </p:txBody>
      </p:sp>
    </p:spTree>
    <p:extLst>
      <p:ext uri="{BB962C8B-B14F-4D97-AF65-F5344CB8AC3E}">
        <p14:creationId xmlns:p14="http://schemas.microsoft.com/office/powerpoint/2010/main" val="1106956062"/>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fbcdn-sphotos-c-a.akamaihd.net/hphotos-ak-xfp1/v/t1.0-9/q82/p526x296/11037325_10206249887350267_5140471991480360001_n.jpg?oh=45711a7162fa13befa606e21d32af212&amp;oe=5570B644&amp;__gda__=1433703095_6b81e0a801d1a3b8e6bb2d228b36d71b"/>
          <p:cNvPicPr>
            <a:picLocks noGrp="1"/>
          </p:cNvPicPr>
          <p:nvPr>
            <p:ph idx="1"/>
          </p:nvPr>
        </p:nvPicPr>
        <p:blipFill rotWithShape="1">
          <a:blip r:embed="rId2">
            <a:extLst>
              <a:ext uri="{28A0092B-C50C-407E-A947-70E740481C1C}">
                <a14:useLocalDpi xmlns:a14="http://schemas.microsoft.com/office/drawing/2010/main" val="0"/>
              </a:ext>
            </a:extLst>
          </a:blip>
          <a:srcRect b="23208"/>
          <a:stretch/>
        </p:blipFill>
        <p:spPr bwMode="auto">
          <a:xfrm>
            <a:off x="20" y="10"/>
            <a:ext cx="12191980" cy="6857990"/>
          </a:xfrm>
          <a:prstGeom prst="rect">
            <a:avLst/>
          </a:prstGeom>
          <a:noFill/>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1400" dirty="0" err="1">
                <a:solidFill>
                  <a:schemeClr val="tx1">
                    <a:lumMod val="85000"/>
                    <a:lumOff val="15000"/>
                  </a:schemeClr>
                </a:solidFill>
              </a:rPr>
              <a:t>Makam</a:t>
            </a:r>
            <a:r>
              <a:rPr lang="en-US" sz="1400" dirty="0">
                <a:solidFill>
                  <a:schemeClr val="tx1">
                    <a:lumMod val="85000"/>
                    <a:lumOff val="15000"/>
                  </a:schemeClr>
                </a:solidFill>
              </a:rPr>
              <a:t> </a:t>
            </a:r>
            <a:r>
              <a:rPr lang="en-US" sz="1400" dirty="0" err="1">
                <a:solidFill>
                  <a:schemeClr val="tx1">
                    <a:lumMod val="85000"/>
                    <a:lumOff val="15000"/>
                  </a:schemeClr>
                </a:solidFill>
              </a:rPr>
              <a:t>Humayun</a:t>
            </a:r>
            <a:r>
              <a:rPr lang="en-US" sz="1400" dirty="0">
                <a:solidFill>
                  <a:schemeClr val="tx1">
                    <a:lumMod val="85000"/>
                    <a:lumOff val="15000"/>
                  </a:schemeClr>
                </a:solidFill>
              </a:rPr>
              <a:t> di </a:t>
            </a:r>
            <a:r>
              <a:rPr lang="en-US" sz="1400" dirty="0" err="1">
                <a:solidFill>
                  <a:schemeClr val="tx1">
                    <a:lumMod val="85000"/>
                    <a:lumOff val="15000"/>
                  </a:schemeClr>
                </a:solidFill>
              </a:rPr>
              <a:t>Aghra</a:t>
            </a:r>
            <a:r>
              <a:rPr lang="en-US" sz="1400" dirty="0">
                <a:solidFill>
                  <a:schemeClr val="tx1">
                    <a:lumMod val="85000"/>
                    <a:lumOff val="15000"/>
                  </a:schemeClr>
                </a:solidFill>
              </a:rPr>
              <a:t>, Sultan </a:t>
            </a:r>
            <a:r>
              <a:rPr lang="en-US" sz="1400" dirty="0" err="1">
                <a:solidFill>
                  <a:schemeClr val="tx1">
                    <a:lumMod val="85000"/>
                    <a:lumOff val="15000"/>
                  </a:schemeClr>
                </a:solidFill>
              </a:rPr>
              <a:t>Dinasti</a:t>
            </a:r>
            <a:r>
              <a:rPr lang="en-US" sz="1400" dirty="0">
                <a:solidFill>
                  <a:schemeClr val="tx1">
                    <a:lumMod val="85000"/>
                    <a:lumOff val="15000"/>
                  </a:schemeClr>
                </a:solidFill>
              </a:rPr>
              <a:t> Mughal II, </a:t>
            </a:r>
            <a:r>
              <a:rPr lang="en-US" sz="1400" dirty="0" err="1">
                <a:solidFill>
                  <a:schemeClr val="tx1">
                    <a:lumMod val="85000"/>
                    <a:lumOff val="15000"/>
                  </a:schemeClr>
                </a:solidFill>
              </a:rPr>
              <a:t>putra</a:t>
            </a:r>
            <a:r>
              <a:rPr lang="en-US" sz="1400" dirty="0">
                <a:solidFill>
                  <a:schemeClr val="tx1">
                    <a:lumMod val="85000"/>
                    <a:lumOff val="15000"/>
                  </a:schemeClr>
                </a:solidFill>
              </a:rPr>
              <a:t> Babur, </a:t>
            </a:r>
            <a:r>
              <a:rPr lang="en-US" sz="1400" dirty="0" err="1">
                <a:solidFill>
                  <a:schemeClr val="tx1">
                    <a:lumMod val="85000"/>
                    <a:lumOff val="15000"/>
                  </a:schemeClr>
                </a:solidFill>
              </a:rPr>
              <a:t>pendiri</a:t>
            </a:r>
            <a:r>
              <a:rPr lang="en-US" sz="1400" dirty="0">
                <a:solidFill>
                  <a:schemeClr val="tx1">
                    <a:lumMod val="85000"/>
                    <a:lumOff val="15000"/>
                  </a:schemeClr>
                </a:solidFill>
              </a:rPr>
              <a:t> </a:t>
            </a:r>
            <a:r>
              <a:rPr lang="en-US" sz="1400" dirty="0" err="1">
                <a:solidFill>
                  <a:schemeClr val="tx1">
                    <a:lumMod val="85000"/>
                    <a:lumOff val="15000"/>
                  </a:schemeClr>
                </a:solidFill>
              </a:rPr>
              <a:t>Dinasti</a:t>
            </a:r>
            <a:r>
              <a:rPr lang="en-US" sz="1400" dirty="0">
                <a:solidFill>
                  <a:schemeClr val="tx1">
                    <a:lumMod val="85000"/>
                    <a:lumOff val="15000"/>
                  </a:schemeClr>
                </a:solidFill>
              </a:rPr>
              <a:t> Mughal di India </a:t>
            </a:r>
            <a:r>
              <a:rPr lang="en-US" sz="1400" dirty="0" err="1">
                <a:solidFill>
                  <a:schemeClr val="tx1">
                    <a:lumMod val="85000"/>
                    <a:lumOff val="15000"/>
                  </a:schemeClr>
                </a:solidFill>
              </a:rPr>
              <a:t>dan</a:t>
            </a:r>
            <a:r>
              <a:rPr lang="en-US" sz="1400" dirty="0">
                <a:solidFill>
                  <a:schemeClr val="tx1">
                    <a:lumMod val="85000"/>
                    <a:lumOff val="15000"/>
                  </a:schemeClr>
                </a:solidFill>
              </a:rPr>
              <a:t> ayah Sultan Akbar.  </a:t>
            </a:r>
            <a:r>
              <a:rPr lang="en-US" sz="1400" dirty="0" err="1">
                <a:solidFill>
                  <a:schemeClr val="tx1">
                    <a:lumMod val="85000"/>
                    <a:lumOff val="15000"/>
                  </a:schemeClr>
                </a:solidFill>
              </a:rPr>
              <a:t>Makamnya</a:t>
            </a:r>
            <a:r>
              <a:rPr lang="en-US" sz="1400" dirty="0">
                <a:solidFill>
                  <a:schemeClr val="tx1">
                    <a:lumMod val="85000"/>
                    <a:lumOff val="15000"/>
                  </a:schemeClr>
                </a:solidFill>
              </a:rPr>
              <a:t> </a:t>
            </a:r>
            <a:r>
              <a:rPr lang="en-US" sz="1400" dirty="0" err="1">
                <a:solidFill>
                  <a:schemeClr val="tx1">
                    <a:lumMod val="85000"/>
                    <a:lumOff val="15000"/>
                  </a:schemeClr>
                </a:solidFill>
              </a:rPr>
              <a:t>berfungsi</a:t>
            </a:r>
            <a:r>
              <a:rPr lang="en-US" sz="1400" dirty="0">
                <a:solidFill>
                  <a:schemeClr val="tx1">
                    <a:lumMod val="85000"/>
                    <a:lumOff val="15000"/>
                  </a:schemeClr>
                </a:solidFill>
              </a:rPr>
              <a:t> pula </a:t>
            </a:r>
            <a:r>
              <a:rPr lang="en-US" sz="1400" dirty="0" err="1">
                <a:solidFill>
                  <a:schemeClr val="tx1">
                    <a:lumMod val="85000"/>
                    <a:lumOff val="15000"/>
                  </a:schemeClr>
                </a:solidFill>
              </a:rPr>
              <a:t>sebagai</a:t>
            </a:r>
            <a:r>
              <a:rPr lang="en-US" sz="1400" dirty="0">
                <a:solidFill>
                  <a:schemeClr val="tx1">
                    <a:lumMod val="85000"/>
                    <a:lumOff val="15000"/>
                  </a:schemeClr>
                </a:solidFill>
              </a:rPr>
              <a:t> mausoleum.</a:t>
            </a:r>
            <a:br>
              <a:rPr lang="en-US" sz="1400" dirty="0">
                <a:solidFill>
                  <a:schemeClr val="tx1">
                    <a:lumMod val="85000"/>
                    <a:lumOff val="15000"/>
                  </a:schemeClr>
                </a:solidFill>
              </a:rPr>
            </a:br>
            <a:endParaRPr lang="en-US" sz="1400" dirty="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69645"/>
      </p:ext>
    </p:extLst>
  </p:cSld>
  <p:clrMapOvr>
    <a:masterClrMapping/>
  </p:clrMapOvr>
  <p:transition spd="med">
    <p:pull/>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scontent-sin1-1.xx.fbcdn.net/v/t1.0-9/12524078_590884134398996_8415656562838222225_n.jpg?oh=686991426d751aea6f7b7eeb0ebba6e7&amp;oe=57D7955A"/>
          <p:cNvPicPr>
            <a:picLocks noGrp="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p:spPr>
      </p:pic>
    </p:spTree>
    <p:extLst>
      <p:ext uri="{BB962C8B-B14F-4D97-AF65-F5344CB8AC3E}">
        <p14:creationId xmlns:p14="http://schemas.microsoft.com/office/powerpoint/2010/main" val="3852290087"/>
      </p:ext>
    </p:extLst>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normAutofit/>
          </a:bodyPr>
          <a:lstStyle/>
          <a:p>
            <a:r>
              <a:rPr lang="id-ID" sz="4000" dirty="0"/>
              <a:t>Dinasti Mughal didirikan oleh Babur, dari Ferghana (Tajikistan sekarang). Dari pihak ayah, dia keturunan Jeng</a:t>
            </a:r>
            <a:r>
              <a:rPr lang="en-US" sz="4000" dirty="0"/>
              <a:t>h</a:t>
            </a:r>
            <a:r>
              <a:rPr lang="id-ID" sz="4000" dirty="0"/>
              <a:t>is Khan dan dari pihak ibu keturunan Timur Lenk. </a:t>
            </a:r>
          </a:p>
          <a:p>
            <a:r>
              <a:rPr lang="id-ID" sz="4000" dirty="0"/>
              <a:t>Keduanya adalah penakluk besar, dan musuh Islam. Tetapi keturunannya berbalik menjadi pembela dan pelindung Islam.</a:t>
            </a:r>
          </a:p>
        </p:txBody>
      </p:sp>
    </p:spTree>
    <p:extLst>
      <p:ext uri="{BB962C8B-B14F-4D97-AF65-F5344CB8AC3E}">
        <p14:creationId xmlns:p14="http://schemas.microsoft.com/office/powerpoint/2010/main" val="1332845706"/>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48929" y="629266"/>
            <a:ext cx="3651467" cy="1676603"/>
          </a:xfrm>
        </p:spPr>
        <p:txBody>
          <a:bodyPr vert="horz" lIns="91440" tIns="45720" rIns="91440" bIns="45720" rtlCol="0" anchor="ctr">
            <a:normAutofit/>
          </a:bodyPr>
          <a:lstStyle/>
          <a:p>
            <a:endParaRPr lang="en-US" sz="4400"/>
          </a:p>
        </p:txBody>
      </p:sp>
      <p:sp>
        <p:nvSpPr>
          <p:cNvPr id="6" name="Text Placeholder 5"/>
          <p:cNvSpPr>
            <a:spLocks noGrp="1"/>
          </p:cNvSpPr>
          <p:nvPr>
            <p:ph type="body" sz="half" idx="2"/>
          </p:nvPr>
        </p:nvSpPr>
        <p:spPr>
          <a:xfrm>
            <a:off x="648931" y="2438400"/>
            <a:ext cx="3651466" cy="3785419"/>
          </a:xfrm>
        </p:spPr>
        <p:txBody>
          <a:bodyPr vert="horz" lIns="91440" tIns="45720" rIns="91440" bIns="45720" rtlCol="0">
            <a:normAutofit/>
          </a:bodyPr>
          <a:lstStyle/>
          <a:p>
            <a:pPr marL="457200" indent="-228600">
              <a:buFont typeface="Arial" panose="020B0604020202020204" pitchFamily="34" charset="0"/>
              <a:buChar char="•"/>
            </a:pPr>
            <a:r>
              <a:rPr lang="en-US" sz="4000" dirty="0" err="1"/>
              <a:t>Ratu</a:t>
            </a:r>
            <a:r>
              <a:rPr lang="en-US" sz="4000" dirty="0"/>
              <a:t> </a:t>
            </a:r>
            <a:r>
              <a:rPr lang="en-US" sz="4000" dirty="0" err="1"/>
              <a:t>Ruqayya</a:t>
            </a:r>
            <a:r>
              <a:rPr lang="en-US" sz="4000" dirty="0"/>
              <a:t>, </a:t>
            </a:r>
            <a:r>
              <a:rPr lang="en-US" sz="4000" dirty="0" err="1"/>
              <a:t>istri</a:t>
            </a:r>
            <a:r>
              <a:rPr lang="en-US" sz="4000" dirty="0"/>
              <a:t> Sultan Akbar. </a:t>
            </a:r>
          </a:p>
          <a:p>
            <a:pPr marL="457200" indent="-228600">
              <a:buFont typeface="Arial" panose="020B0604020202020204" pitchFamily="34" charset="0"/>
              <a:buChar char="•"/>
            </a:pPr>
            <a:r>
              <a:rPr lang="en-US" sz="4000" dirty="0" err="1"/>
              <a:t>Lukisan</a:t>
            </a:r>
            <a:r>
              <a:rPr lang="en-US" sz="4000" dirty="0"/>
              <a:t> Mughal </a:t>
            </a:r>
            <a:r>
              <a:rPr lang="en-US" sz="4000" dirty="0" err="1"/>
              <a:t>abad</a:t>
            </a:r>
            <a:r>
              <a:rPr lang="en-US" sz="4000" dirty="0"/>
              <a:t> ke-18 M</a:t>
            </a:r>
          </a:p>
          <a:p>
            <a:pPr indent="-228600">
              <a:buFont typeface="Arial" panose="020B0604020202020204" pitchFamily="34" charset="0"/>
              <a:buChar char="•"/>
            </a:pPr>
            <a:endParaRPr lang="en-US" sz="1800" dirty="0"/>
          </a:p>
        </p:txBody>
      </p:sp>
      <p:pic>
        <p:nvPicPr>
          <p:cNvPr id="4" name="Content Placeholder 3" descr="https://scontent-b-sin.xx.fbcdn.net/hphotos-xfp1/v/t1.0-9/10953376_10205922880895310_1841586016198581792_n.jpg?oh=a0843a0331a484b0b59eb64aa2163a27&amp;oe=554C456D"/>
          <p:cNvPicPr>
            <a:picLocks noGrp="1"/>
          </p:cNvPicPr>
          <p:nvPr>
            <p:ph idx="1"/>
          </p:nvPr>
        </p:nvPicPr>
        <p:blipFill rotWithShape="1">
          <a:blip r:embed="rId2"/>
          <a:srcRect t="22826" r="-2" b="9074"/>
          <a:stretch/>
        </p:blipFill>
        <p:spPr bwMode="auto">
          <a:xfrm>
            <a:off x="4639056" y="10"/>
            <a:ext cx="7552944" cy="6857990"/>
          </a:xfrm>
          <a:prstGeom prst="rect">
            <a:avLst/>
          </a:prstGeom>
          <a:noFill/>
          <a:effectLst/>
        </p:spPr>
      </p:pic>
    </p:spTree>
    <p:extLst>
      <p:ext uri="{BB962C8B-B14F-4D97-AF65-F5344CB8AC3E}">
        <p14:creationId xmlns:p14="http://schemas.microsoft.com/office/powerpoint/2010/main" val="450815508"/>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https://fbcdn-sphotos-d-a.akamaihd.net/hphotos-ak-xfp1/v/t1.0-9/10801891_10205921228173993_7717039413002991604_n.jpg?oh=5c57e555058099a44983204696e7f8df&amp;oe=55590453&amp;__gda__=1432199734_bc2d2b81594ea9916b77907634f99060"/>
          <p:cNvPicPr>
            <a:picLocks noGrp="1"/>
          </p:cNvPicPr>
          <p:nvPr>
            <p:ph idx="1"/>
          </p:nvPr>
        </p:nvPicPr>
        <p:blipFill rotWithShape="1">
          <a:blip r:embed="rId2"/>
          <a:srcRect t="13462"/>
          <a:stretch/>
        </p:blipFill>
        <p:spPr bwMode="auto">
          <a:xfrm>
            <a:off x="20" y="10"/>
            <a:ext cx="12191980" cy="6857990"/>
          </a:xfrm>
          <a:prstGeom prst="rect">
            <a:avLst/>
          </a:prstGeom>
          <a:noFill/>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rPr>
              <a:t>Lukisan</a:t>
            </a:r>
            <a:r>
              <a:rPr lang="en-US" sz="3600" dirty="0">
                <a:solidFill>
                  <a:schemeClr val="tx1">
                    <a:lumMod val="85000"/>
                    <a:lumOff val="15000"/>
                  </a:schemeClr>
                </a:solidFill>
              </a:rPr>
              <a:t> Mughal Abad ke-17 M</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24009"/>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48929" y="629266"/>
            <a:ext cx="6586491" cy="1676603"/>
          </a:xfrm>
        </p:spPr>
        <p:txBody>
          <a:bodyPr vert="horz" lIns="91440" tIns="45720" rIns="91440" bIns="45720" rtlCol="0" anchor="ctr">
            <a:normAutofit/>
          </a:bodyPr>
          <a:lstStyle/>
          <a:p>
            <a:endParaRPr lang="en-US" sz="4400"/>
          </a:p>
        </p:txBody>
      </p:sp>
      <p:sp>
        <p:nvSpPr>
          <p:cNvPr id="6" name="Text Placeholder 5"/>
          <p:cNvSpPr>
            <a:spLocks noGrp="1"/>
          </p:cNvSpPr>
          <p:nvPr>
            <p:ph type="body" sz="half" idx="2"/>
          </p:nvPr>
        </p:nvSpPr>
        <p:spPr>
          <a:xfrm>
            <a:off x="648930"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4400" dirty="0"/>
              <a:t>Calligraphic tile in the Wazir Khan Mosque in Lahore, Pakistan. Built in 1635 by the Mughal Empire.</a:t>
            </a:r>
          </a:p>
          <a:p>
            <a:pPr indent="-228600">
              <a:buFont typeface="Arial" panose="020B0604020202020204" pitchFamily="34" charset="0"/>
              <a:buChar char="•"/>
            </a:pPr>
            <a:endParaRPr lang="en-US" sz="2400" dirty="0"/>
          </a:p>
        </p:txBody>
      </p:sp>
      <p:pic>
        <p:nvPicPr>
          <p:cNvPr id="4" name="Content Placeholder 3" descr="https://scontent-sin.xx.fbcdn.net/hphotos-xpf1/v/t1.0-9/10360447_744676618973387_490941931076329292_n.jpg?oh=05ff2653bc1061ba81d2deea4bd3ab20&amp;oe=557FABF9"/>
          <p:cNvPicPr>
            <a:picLocks noGrp="1"/>
          </p:cNvPicPr>
          <p:nvPr>
            <p:ph idx="1"/>
          </p:nvPr>
        </p:nvPicPr>
        <p:blipFill rotWithShape="1">
          <a:blip r:embed="rId2">
            <a:extLst>
              <a:ext uri="{28A0092B-C50C-407E-A947-70E740481C1C}">
                <a14:useLocalDpi xmlns:a14="http://schemas.microsoft.com/office/drawing/2010/main" val="0"/>
              </a:ext>
            </a:extLst>
          </a:blip>
          <a:srcRect r="1" b="2729"/>
          <a:stretch/>
        </p:blipFill>
        <p:spPr bwMode="auto">
          <a:xfrm>
            <a:off x="7556408" y="10"/>
            <a:ext cx="4635591" cy="6857990"/>
          </a:xfrm>
          <a:prstGeom prst="rect">
            <a:avLst/>
          </a:prstGeom>
          <a:noFill/>
          <a:effectLst/>
        </p:spPr>
      </p:pic>
    </p:spTree>
    <p:extLst>
      <p:ext uri="{BB962C8B-B14F-4D97-AF65-F5344CB8AC3E}">
        <p14:creationId xmlns:p14="http://schemas.microsoft.com/office/powerpoint/2010/main" val="456900222"/>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1524000" y="1122362"/>
            <a:ext cx="9144000" cy="2840037"/>
          </a:xfrm>
        </p:spPr>
        <p:txBody>
          <a:bodyPr>
            <a:normAutofit/>
          </a:bodyPr>
          <a:lstStyle/>
          <a:p>
            <a:r>
              <a:rPr lang="id-ID" sz="5800"/>
              <a:t>PERNAH MAKAN NASI BRIYANI?</a:t>
            </a:r>
          </a:p>
        </p:txBody>
      </p:sp>
      <p:sp>
        <p:nvSpPr>
          <p:cNvPr id="3" name="Content Placeholder 2"/>
          <p:cNvSpPr>
            <a:spLocks noGrp="1"/>
          </p:cNvSpPr>
          <p:nvPr>
            <p:ph type="subTitle" idx="1"/>
          </p:nvPr>
        </p:nvSpPr>
        <p:spPr>
          <a:xfrm>
            <a:off x="1524000" y="4256436"/>
            <a:ext cx="9144000" cy="1600818"/>
          </a:xfrm>
        </p:spPr>
        <p:txBody>
          <a:bodyPr>
            <a:normAutofit/>
          </a:bodyPr>
          <a:lstStyle/>
          <a:p>
            <a:endParaRPr lang="id-ID">
              <a:solidFill>
                <a:schemeClr val="accent1"/>
              </a:solidFill>
            </a:endParaRPr>
          </a:p>
          <a:p>
            <a:endParaRPr lang="id-ID">
              <a:solidFill>
                <a:schemeClr val="accent1"/>
              </a:solidFill>
            </a:endParaRP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55552"/>
      </p:ext>
    </p:extLst>
  </p:cSld>
  <p:clrMapOvr>
    <a:overrideClrMapping bg1="dk1" tx1="lt1" bg2="dk2" tx2="lt2" accent1="accent1" accent2="accent2" accent3="accent3" accent4="accent4" accent5="accent5" accent6="accent6" hlink="hlink" folHlink="folHlink"/>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7"/>
            <a:ext cx="3651467" cy="1318804"/>
          </a:xfrm>
        </p:spPr>
        <p:txBody>
          <a:bodyPr>
            <a:normAutofit/>
          </a:bodyPr>
          <a:lstStyle/>
          <a:p>
            <a:br>
              <a:rPr lang="id-ID" sz="2100" dirty="0"/>
            </a:br>
            <a:endParaRPr lang="id-ID" sz="2100" dirty="0"/>
          </a:p>
        </p:txBody>
      </p:sp>
      <p:sp>
        <p:nvSpPr>
          <p:cNvPr id="9" name="Content Placeholder 8">
            <a:extLst>
              <a:ext uri="{FF2B5EF4-FFF2-40B4-BE49-F238E27FC236}">
                <a16:creationId xmlns:a16="http://schemas.microsoft.com/office/drawing/2014/main" id="{7F5AE235-8257-4634-8C8D-E8C2FC5A061B}"/>
              </a:ext>
            </a:extLst>
          </p:cNvPr>
          <p:cNvSpPr>
            <a:spLocks noGrp="1"/>
          </p:cNvSpPr>
          <p:nvPr>
            <p:ph idx="1"/>
          </p:nvPr>
        </p:nvSpPr>
        <p:spPr>
          <a:xfrm>
            <a:off x="648931" y="1325218"/>
            <a:ext cx="3651466" cy="4898602"/>
          </a:xfrm>
        </p:spPr>
        <p:txBody>
          <a:bodyPr>
            <a:normAutofit/>
          </a:bodyPr>
          <a:lstStyle/>
          <a:p>
            <a:r>
              <a:rPr lang="id-ID" sz="3600" dirty="0"/>
              <a:t>Gaziantep has its breakfast speciality of </a:t>
            </a:r>
            <a:r>
              <a:rPr lang="id-ID" sz="3600" i="1" dirty="0"/>
              <a:t>katmer</a:t>
            </a:r>
            <a:r>
              <a:rPr lang="id-ID" sz="3600" dirty="0"/>
              <a:t>, a pie with pistachio and cream.</a:t>
            </a:r>
            <a:br>
              <a:rPr lang="id-ID" sz="3600" dirty="0"/>
            </a:br>
            <a:endParaRPr lang="en-US" sz="3600" dirty="0"/>
          </a:p>
        </p:txBody>
      </p:sp>
      <p:pic>
        <p:nvPicPr>
          <p:cNvPr id="7" name="Content Placeholder 3" descr="https://qph.ec.quoracdn.net/main-qimg-30fa954251651d6edb29eed384f28220-c"/>
          <p:cNvPicPr>
            <a:picLocks/>
          </p:cNvPicPr>
          <p:nvPr/>
        </p:nvPicPr>
        <p:blipFill rotWithShape="1">
          <a:blip r:embed="rId2">
            <a:extLst>
              <a:ext uri="{28A0092B-C50C-407E-A947-70E740481C1C}">
                <a14:useLocalDpi xmlns:a14="http://schemas.microsoft.com/office/drawing/2010/main" val="0"/>
              </a:ext>
            </a:extLst>
          </a:blip>
          <a:srcRect t="6407" r="-2" b="2793"/>
          <a:stretch/>
        </p:blipFill>
        <p:spPr bwMode="auto">
          <a:xfrm>
            <a:off x="4639056" y="10"/>
            <a:ext cx="7552944" cy="6857990"/>
          </a:xfrm>
          <a:prstGeom prst="rect">
            <a:avLst/>
          </a:prstGeom>
          <a:noFill/>
          <a:effectLst/>
        </p:spPr>
      </p:pic>
    </p:spTree>
    <p:extLst>
      <p:ext uri="{BB962C8B-B14F-4D97-AF65-F5344CB8AC3E}">
        <p14:creationId xmlns:p14="http://schemas.microsoft.com/office/powerpoint/2010/main" val="794630886"/>
      </p:ext>
    </p:extLst>
  </p:cSld>
  <p:clrMapOvr>
    <a:masterClrMapping/>
  </p:clrMapOvr>
  <p:transition spd="med">
    <p:pull/>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https://scontent-a-sin.xx.fbcdn.net/hphotos-xpa1/v/t1.0-9/10676193_688057421301974_8331549831904851079_n.jpg?oh=3a4b61679488ef50568122709594f38e&amp;oe=54FF2E98"/>
          <p:cNvPicPr>
            <a:picLocks noGrp="1"/>
          </p:cNvPicPr>
          <p:nvPr>
            <p:ph idx="1"/>
          </p:nvPr>
        </p:nvPicPr>
        <p:blipFill rotWithShape="1">
          <a:blip r:embed="rId2"/>
          <a:srcRect t="15416" b="28334"/>
          <a:stretch/>
        </p:blipFill>
        <p:spPr bwMode="auto">
          <a:xfrm>
            <a:off x="20" y="10"/>
            <a:ext cx="12191980" cy="6857990"/>
          </a:xfrm>
          <a:prstGeom prst="rect">
            <a:avLst/>
          </a:prstGeom>
          <a:noFill/>
        </p:spPr>
      </p:pic>
    </p:spTree>
    <p:extLst>
      <p:ext uri="{BB962C8B-B14F-4D97-AF65-F5344CB8AC3E}">
        <p14:creationId xmlns:p14="http://schemas.microsoft.com/office/powerpoint/2010/main" val="2497149298"/>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3045368" y="2043663"/>
            <a:ext cx="6105194" cy="2031055"/>
          </a:xfrm>
        </p:spPr>
        <p:txBody>
          <a:bodyPr>
            <a:normAutofit/>
          </a:bodyPr>
          <a:lstStyle/>
          <a:p>
            <a:r>
              <a:rPr lang="id-ID" sz="5100">
                <a:solidFill>
                  <a:srgbClr val="FFFFFF"/>
                </a:solidFill>
              </a:rPr>
              <a:t>BAGAIMANA DENGAN NASI KEBULI?</a:t>
            </a:r>
          </a:p>
        </p:txBody>
      </p:sp>
      <p:sp>
        <p:nvSpPr>
          <p:cNvPr id="5" name="Subtitle 4"/>
          <p:cNvSpPr>
            <a:spLocks noGrp="1"/>
          </p:cNvSpPr>
          <p:nvPr>
            <p:ph type="subTitle" idx="1"/>
          </p:nvPr>
        </p:nvSpPr>
        <p:spPr>
          <a:xfrm>
            <a:off x="3045368" y="4074718"/>
            <a:ext cx="6105194" cy="682079"/>
          </a:xfrm>
        </p:spPr>
        <p:txBody>
          <a:bodyPr>
            <a:normAutofit/>
          </a:bodyPr>
          <a:lstStyle/>
          <a:p>
            <a:endParaRPr lang="id-ID">
              <a:solidFill>
                <a:srgbClr val="FFFFFF"/>
              </a:solidFill>
            </a:endParaRPr>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611153"/>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A05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Freeform: Shape 2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https://encrypted-tbn1.gstatic.com/images?q=tbn:ANd9GcTd84kx3Ihq00gOIuJQKwCiey-vQTuAlPw9XbHq-FMCjaiDQrFqAQ"/>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40148" y="1041009"/>
            <a:ext cx="6246055" cy="4698609"/>
          </a:xfrm>
          <a:prstGeom prst="rect">
            <a:avLst/>
          </a:prstGeom>
          <a:noFill/>
        </p:spPr>
      </p:pic>
    </p:spTree>
    <p:extLst>
      <p:ext uri="{BB962C8B-B14F-4D97-AF65-F5344CB8AC3E}">
        <p14:creationId xmlns:p14="http://schemas.microsoft.com/office/powerpoint/2010/main" val="3252804144"/>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91E7-F632-4255-AFA3-5DDF0BBE5D26}"/>
              </a:ext>
            </a:extLst>
          </p:cNvPr>
          <p:cNvSpPr>
            <a:spLocks noGrp="1"/>
          </p:cNvSpPr>
          <p:nvPr>
            <p:ph type="title"/>
          </p:nvPr>
        </p:nvSpPr>
        <p:spPr/>
        <p:txBody>
          <a:bodyPr/>
          <a:lstStyle/>
          <a:p>
            <a:r>
              <a:rPr lang="id-ID" b="1" dirty="0"/>
              <a:t>Week</a:t>
            </a:r>
            <a:r>
              <a:rPr lang="en-US" b="1" dirty="0"/>
              <a:t> XIII  </a:t>
            </a:r>
            <a:r>
              <a:rPr lang="id-ID" b="1" dirty="0"/>
              <a:t>4 December 2018</a:t>
            </a:r>
            <a:endParaRPr lang="id-ID" dirty="0"/>
          </a:p>
        </p:txBody>
      </p:sp>
      <p:sp>
        <p:nvSpPr>
          <p:cNvPr id="3" name="Content Placeholder 2">
            <a:extLst>
              <a:ext uri="{FF2B5EF4-FFF2-40B4-BE49-F238E27FC236}">
                <a16:creationId xmlns:a16="http://schemas.microsoft.com/office/drawing/2014/main" id="{4AD6DC6A-6101-43EF-943A-2C01B0BA91B2}"/>
              </a:ext>
            </a:extLst>
          </p:cNvPr>
          <p:cNvSpPr>
            <a:spLocks noGrp="1"/>
          </p:cNvSpPr>
          <p:nvPr>
            <p:ph idx="1"/>
          </p:nvPr>
        </p:nvSpPr>
        <p:spPr/>
        <p:txBody>
          <a:bodyPr>
            <a:normAutofit fontScale="92500" lnSpcReduction="10000"/>
          </a:bodyPr>
          <a:lstStyle/>
          <a:p>
            <a:pPr algn="ctr"/>
            <a:r>
              <a:rPr lang="id-ID" sz="4000" b="1" dirty="0"/>
              <a:t>Ottoman State I  1300-1566</a:t>
            </a:r>
          </a:p>
          <a:p>
            <a:pPr algn="ctr"/>
            <a:r>
              <a:rPr lang="id-ID" sz="4000" b="1" dirty="0"/>
              <a:t>Classical Period</a:t>
            </a:r>
            <a:r>
              <a:rPr lang="en-US" sz="4000" b="1" dirty="0"/>
              <a:t>: The Foundation of the </a:t>
            </a:r>
            <a:r>
              <a:rPr lang="id-ID" sz="4000" b="1" dirty="0"/>
              <a:t>Ottoman State (</a:t>
            </a:r>
            <a:r>
              <a:rPr lang="en-US" sz="4000" b="1" i="1" dirty="0"/>
              <a:t>Osmanli </a:t>
            </a:r>
            <a:r>
              <a:rPr lang="en-US" sz="4000" b="1" i="1" dirty="0" err="1"/>
              <a:t>Devlet</a:t>
            </a:r>
            <a:r>
              <a:rPr lang="id-ID" sz="4000" b="1" i="1" dirty="0"/>
              <a:t>i</a:t>
            </a:r>
            <a:r>
              <a:rPr lang="id-ID" sz="4000" b="1" dirty="0"/>
              <a:t>)</a:t>
            </a:r>
          </a:p>
          <a:p>
            <a:pPr algn="ctr"/>
            <a:endParaRPr lang="id-ID" sz="4000" b="1" dirty="0"/>
          </a:p>
          <a:p>
            <a:pPr algn="ctr"/>
            <a:r>
              <a:rPr lang="en-US" b="1" dirty="0"/>
              <a:t>Movie Screening East to West ‘The Rise of the Ottoman Empire’</a:t>
            </a:r>
            <a:endParaRPr lang="id-ID" b="1" dirty="0"/>
          </a:p>
          <a:p>
            <a:pPr algn="ctr"/>
            <a:r>
              <a:rPr lang="id-ID" sz="4000" b="1" dirty="0">
                <a:solidFill>
                  <a:srgbClr val="FF0000"/>
                </a:solidFill>
              </a:rPr>
              <a:t>HANIFAH PSIKO </a:t>
            </a:r>
          </a:p>
          <a:p>
            <a:pPr algn="ctr"/>
            <a:r>
              <a:rPr lang="id-ID" sz="4000" b="1" dirty="0">
                <a:solidFill>
                  <a:srgbClr val="FF0000"/>
                </a:solidFill>
              </a:rPr>
              <a:t>ANISA PERPUS</a:t>
            </a:r>
          </a:p>
          <a:p>
            <a:pPr algn="ctr"/>
            <a:r>
              <a:rPr lang="id-ID" sz="4000" b="1" dirty="0">
                <a:solidFill>
                  <a:srgbClr val="FF0000"/>
                </a:solidFill>
              </a:rPr>
              <a:t>RAIHANA JERMAN</a:t>
            </a:r>
            <a:endParaRPr lang="id-ID" sz="4000" dirty="0">
              <a:solidFill>
                <a:srgbClr val="FF0000"/>
              </a:solidFill>
            </a:endParaRPr>
          </a:p>
          <a:p>
            <a:pPr algn="ctr"/>
            <a:endParaRPr lang="id-ID" sz="4000" dirty="0"/>
          </a:p>
          <a:p>
            <a:endParaRPr lang="id-ID" dirty="0"/>
          </a:p>
        </p:txBody>
      </p:sp>
    </p:spTree>
    <p:extLst>
      <p:ext uri="{BB962C8B-B14F-4D97-AF65-F5344CB8AC3E}">
        <p14:creationId xmlns:p14="http://schemas.microsoft.com/office/powerpoint/2010/main" val="3890570152"/>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Kosovo, Battle of (1389)"/>
          <p:cNvPicPr>
            <a:picLocks noGrp="1"/>
          </p:cNvPicPr>
          <p:nvPr>
            <p:ph idx="1"/>
          </p:nvPr>
        </p:nvPicPr>
        <p:blipFill rotWithShape="1">
          <a:blip r:embed="rId2">
            <a:extLst>
              <a:ext uri="{28A0092B-C50C-407E-A947-70E740481C1C}">
                <a14:useLocalDpi xmlns:a14="http://schemas.microsoft.com/office/drawing/2010/main" val="0"/>
              </a:ext>
            </a:extLst>
          </a:blip>
          <a:srcRect t="15072" b="658"/>
          <a:stretch/>
        </p:blipFill>
        <p:spPr bwMode="auto">
          <a:xfrm>
            <a:off x="20" y="10"/>
            <a:ext cx="12191980" cy="6857990"/>
          </a:xfrm>
          <a:prstGeom prst="rect">
            <a:avLst/>
          </a:prstGeom>
          <a:noFill/>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2300">
                <a:solidFill>
                  <a:schemeClr val="tx1">
                    <a:lumMod val="85000"/>
                    <a:lumOff val="15000"/>
                  </a:schemeClr>
                </a:solidFill>
              </a:rPr>
              <a:t>Kosovo, Battle of (1389)</a:t>
            </a:r>
            <a:br>
              <a:rPr lang="en-US" sz="2300">
                <a:solidFill>
                  <a:schemeClr val="tx1">
                    <a:lumMod val="85000"/>
                    <a:lumOff val="15000"/>
                  </a:schemeClr>
                </a:solidFill>
              </a:rPr>
            </a:br>
            <a:r>
              <a:rPr lang="en-US" sz="2300">
                <a:solidFill>
                  <a:schemeClr val="tx1">
                    <a:lumMod val="85000"/>
                    <a:lumOff val="15000"/>
                  </a:schemeClr>
                </a:solidFill>
              </a:rPr>
              <a:t>Battle between forces of the Serbian prince Lazar and the Ottoman sultan Murad I</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87557"/>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normAutofit/>
          </a:bodyPr>
          <a:lstStyle/>
          <a:p>
            <a:r>
              <a:rPr lang="id-ID" dirty="0"/>
              <a:t>Berdirinya Negara Ottoman  (</a:t>
            </a:r>
            <a:r>
              <a:rPr lang="id-ID" i="1" dirty="0"/>
              <a:t>Osmanli Devleti</a:t>
            </a:r>
            <a:r>
              <a:rPr lang="id-ID" dirty="0"/>
              <a:t>)</a:t>
            </a:r>
          </a:p>
          <a:p>
            <a:r>
              <a:rPr lang="id-ID" dirty="0"/>
              <a:t>Masyarakat klasik pada masa awal Negara Ottoman. </a:t>
            </a:r>
          </a:p>
          <a:p>
            <a:r>
              <a:rPr lang="id-ID" dirty="0"/>
              <a:t>Sistem pemerintahan pada masa Negara Ottoman dan peran militer tentara baru (Jeniseri)</a:t>
            </a:r>
          </a:p>
          <a:p>
            <a:r>
              <a:rPr lang="id-ID" dirty="0"/>
              <a:t>Sultan Mehmet  II </a:t>
            </a:r>
          </a:p>
          <a:p>
            <a:r>
              <a:rPr lang="id-ID" dirty="0"/>
              <a:t>Penaklukan Konstantinopel </a:t>
            </a:r>
          </a:p>
          <a:p>
            <a:r>
              <a:rPr lang="id-ID" dirty="0"/>
              <a:t>Sultan Sulaiman the Magnificent</a:t>
            </a:r>
          </a:p>
        </p:txBody>
      </p:sp>
    </p:spTree>
    <p:extLst>
      <p:ext uri="{BB962C8B-B14F-4D97-AF65-F5344CB8AC3E}">
        <p14:creationId xmlns:p14="http://schemas.microsoft.com/office/powerpoint/2010/main" val="3352155296"/>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Sultan Mehmet II (1432-1481)</a:t>
            </a:r>
          </a:p>
        </p:txBody>
      </p:sp>
      <p:pic>
        <p:nvPicPr>
          <p:cNvPr id="8" name="Content Placeholder 7" descr="This portrait of Mehmed II was painted by an Italian Christian, Gentile Bellini">
            <a:hlinkClick r:id="rId2"/>
          </p:cNvPr>
          <p:cNvPicPr>
            <a:picLocks noGrp="1"/>
          </p:cNvPicPr>
          <p:nvPr>
            <p:ph sz="half" idx="1"/>
          </p:nvPr>
        </p:nvPicPr>
        <p:blipFill rotWithShape="1">
          <a:blip r:embed="rId3">
            <a:extLst>
              <a:ext uri="{28A0092B-C50C-407E-A947-70E740481C1C}">
                <a14:useLocalDpi xmlns:a14="http://schemas.microsoft.com/office/drawing/2010/main" val="0"/>
              </a:ext>
            </a:extLst>
          </a:blip>
          <a:srcRect r="8657"/>
          <a:stretch/>
        </p:blipFill>
        <p:spPr bwMode="auto">
          <a:xfrm>
            <a:off x="20" y="10"/>
            <a:ext cx="4635571" cy="6857990"/>
          </a:xfrm>
          <a:prstGeom prst="rect">
            <a:avLst/>
          </a:prstGeom>
          <a:noFill/>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A57830"/>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half" idx="2"/>
          </p:nvPr>
        </p:nvSpPr>
        <p:spPr>
          <a:xfrm>
            <a:off x="4965431" y="2438400"/>
            <a:ext cx="6586489" cy="3785419"/>
          </a:xfrm>
        </p:spPr>
        <p:txBody>
          <a:bodyPr vert="horz" lIns="91440" tIns="45720" rIns="91440" bIns="45720" rtlCol="0">
            <a:normAutofit/>
          </a:bodyPr>
          <a:lstStyle/>
          <a:p>
            <a:r>
              <a:rPr lang="en-US" sz="4000" i="1" dirty="0"/>
              <a:t>Mehmet the Conqueror</a:t>
            </a:r>
          </a:p>
          <a:p>
            <a:r>
              <a:rPr lang="en-US" sz="4000" i="1" dirty="0" err="1"/>
              <a:t>Fatih</a:t>
            </a:r>
            <a:r>
              <a:rPr lang="en-US" sz="4000" i="1" dirty="0"/>
              <a:t> Sultan Mehmed</a:t>
            </a:r>
          </a:p>
          <a:p>
            <a:endParaRPr lang="en-US" sz="4000" dirty="0"/>
          </a:p>
          <a:p>
            <a:r>
              <a:rPr lang="en-US" sz="3200" dirty="0"/>
              <a:t>This portrait of Mehmed II was painted by an Italian Christian, Gentile Bellini</a:t>
            </a:r>
          </a:p>
          <a:p>
            <a:endParaRPr lang="en-US" sz="4000" dirty="0"/>
          </a:p>
        </p:txBody>
      </p:sp>
    </p:spTree>
    <p:extLst>
      <p:ext uri="{BB962C8B-B14F-4D97-AF65-F5344CB8AC3E}">
        <p14:creationId xmlns:p14="http://schemas.microsoft.com/office/powerpoint/2010/main" val="4041864656"/>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id-ID" dirty="0"/>
              <a:t>JAMINAN KEAMANAN, TOLERANSI, BEBAS INTIMADI DAN KEKERASAN</a:t>
            </a:r>
          </a:p>
        </p:txBody>
      </p:sp>
      <p:sp>
        <p:nvSpPr>
          <p:cNvPr id="6" name="Content Placeholder 5"/>
          <p:cNvSpPr>
            <a:spLocks noGrp="1"/>
          </p:cNvSpPr>
          <p:nvPr>
            <p:ph idx="1"/>
          </p:nvPr>
        </p:nvSpPr>
        <p:spPr/>
        <p:txBody>
          <a:bodyPr>
            <a:normAutofit fontScale="92500" lnSpcReduction="10000"/>
          </a:bodyPr>
          <a:lstStyle/>
          <a:p>
            <a:r>
              <a:rPr lang="en-US" dirty="0"/>
              <a:t>"I, the Sultan Khan the Conqueror, </a:t>
            </a:r>
            <a:br>
              <a:rPr lang="en-US" dirty="0"/>
            </a:br>
            <a:r>
              <a:rPr lang="en-US" dirty="0"/>
              <a:t>hereby declare to the whole world that, </a:t>
            </a:r>
            <a:br>
              <a:rPr lang="en-US" dirty="0"/>
            </a:br>
            <a:r>
              <a:rPr lang="en-US" dirty="0"/>
              <a:t>The Bosnian Franciscans granted with this decree are under my protection. And I command that: </a:t>
            </a:r>
            <a:br>
              <a:rPr lang="en-US" dirty="0"/>
            </a:br>
            <a:r>
              <a:rPr lang="en-US" dirty="0"/>
              <a:t>No one shall disturb or give harm to these people and their churches! They shall live in peace in my state. </a:t>
            </a:r>
            <a:br>
              <a:rPr lang="en-US" dirty="0"/>
            </a:br>
            <a:r>
              <a:rPr lang="en-US" dirty="0"/>
              <a:t>No one shall insult, put in danger or attack these lives, properties, and churches of these people! </a:t>
            </a:r>
            <a:br>
              <a:rPr lang="en-US" dirty="0"/>
            </a:br>
            <a:r>
              <a:rPr lang="en-US" dirty="0"/>
              <a:t>By declaring this decree, I swear on my sword by the holy name of Allah who has created the ground and sky, Allah's prophet Mohammed, and 124,000 former prophets that; no one from my citizens will react or behave the opposite of this decree!"</a:t>
            </a:r>
            <a:endParaRPr lang="id-ID" dirty="0"/>
          </a:p>
          <a:p>
            <a:endParaRPr lang="id-ID" dirty="0"/>
          </a:p>
        </p:txBody>
      </p:sp>
    </p:spTree>
    <p:extLst>
      <p:ext uri="{BB962C8B-B14F-4D97-AF65-F5344CB8AC3E}">
        <p14:creationId xmlns:p14="http://schemas.microsoft.com/office/powerpoint/2010/main" val="3287976909"/>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5723" y="629268"/>
            <a:ext cx="6206198" cy="1286160"/>
          </a:xfrm>
        </p:spPr>
        <p:txBody>
          <a:bodyPr vert="horz" lIns="91440" tIns="45720" rIns="91440" bIns="45720" rtlCol="0" anchor="b">
            <a:normAutofit/>
          </a:bodyPr>
          <a:lstStyle/>
          <a:p>
            <a:r>
              <a:rPr lang="en-US" sz="4100" dirty="0"/>
              <a:t>SULEIMAN THE MAGNIFICENT (1494-1566)</a:t>
            </a:r>
          </a:p>
        </p:txBody>
      </p:sp>
      <p:pic>
        <p:nvPicPr>
          <p:cNvPr id="5" name="Content Placeholder 4" descr="http://upload.wikimedia.org/wikipedia/commons/e/e9/EmperorSuleiman.jpg"/>
          <p:cNvPicPr>
            <a:picLocks noGrp="1"/>
          </p:cNvPicPr>
          <p:nvPr>
            <p:ph sz="half" idx="1"/>
          </p:nvPr>
        </p:nvPicPr>
        <p:blipFill rotWithShape="1">
          <a:blip r:embed="rId2" cstate="print">
            <a:extLst>
              <a:ext uri="{28A0092B-C50C-407E-A947-70E740481C1C}">
                <a14:useLocalDpi xmlns:a14="http://schemas.microsoft.com/office/drawing/2010/main" val="0"/>
              </a:ext>
            </a:extLst>
          </a:blip>
          <a:srcRect l="16448" r="4725"/>
          <a:stretch/>
        </p:blipFill>
        <p:spPr bwMode="auto">
          <a:xfrm>
            <a:off x="20" y="10"/>
            <a:ext cx="5080914" cy="6857990"/>
          </a:xfrm>
          <a:prstGeom prst="rect">
            <a:avLst/>
          </a:prstGeom>
          <a:noFill/>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C0A076"/>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5739618" y="2438400"/>
            <a:ext cx="5812302" cy="3785419"/>
          </a:xfrm>
        </p:spPr>
        <p:txBody>
          <a:bodyPr vert="horz" lIns="91440" tIns="45720" rIns="91440" bIns="45720" rtlCol="0">
            <a:normAutofit/>
          </a:bodyPr>
          <a:lstStyle/>
          <a:p>
            <a:r>
              <a:rPr lang="en-US" sz="4000" dirty="0"/>
              <a:t>CALIPH OF ISLAM</a:t>
            </a:r>
          </a:p>
          <a:p>
            <a:r>
              <a:rPr lang="en-US" sz="4000" dirty="0"/>
              <a:t>AMIR AL-MU’MININ</a:t>
            </a:r>
          </a:p>
          <a:p>
            <a:r>
              <a:rPr lang="en-US" sz="4000" dirty="0"/>
              <a:t>SULTAN OF THE OTTOMAN </a:t>
            </a:r>
            <a:r>
              <a:rPr lang="id-ID" sz="4000" dirty="0"/>
              <a:t>STATE</a:t>
            </a:r>
            <a:endParaRPr lang="en-US" sz="4000" dirty="0"/>
          </a:p>
          <a:p>
            <a:r>
              <a:rPr lang="en-US" sz="4000" dirty="0"/>
              <a:t>CUSTODIAN OF THE TWO HOLY MOSQUES</a:t>
            </a:r>
          </a:p>
        </p:txBody>
      </p:sp>
    </p:spTree>
    <p:extLst>
      <p:ext uri="{BB962C8B-B14F-4D97-AF65-F5344CB8AC3E}">
        <p14:creationId xmlns:p14="http://schemas.microsoft.com/office/powerpoint/2010/main" val="1530171276"/>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APA YANG DIKATAKAN OLEH HUMAYUN?</a:t>
            </a:r>
            <a:endParaRPr lang="id-ID"/>
          </a:p>
        </p:txBody>
      </p:sp>
      <p:sp>
        <p:nvSpPr>
          <p:cNvPr id="6" name="Content Placeholder 5"/>
          <p:cNvSpPr>
            <a:spLocks noGrp="1"/>
          </p:cNvSpPr>
          <p:nvPr>
            <p:ph idx="1"/>
          </p:nvPr>
        </p:nvSpPr>
        <p:spPr/>
        <p:txBody>
          <a:bodyPr>
            <a:noAutofit/>
          </a:bodyPr>
          <a:lstStyle/>
          <a:p>
            <a:r>
              <a:rPr lang="id-ID" sz="3600" dirty="0"/>
              <a:t>“Indeed Suleiman the magnificent, deserves to be called the only Emperor on earth “. </a:t>
            </a:r>
            <a:br>
              <a:rPr lang="id-ID" sz="3600" dirty="0"/>
            </a:br>
            <a:br>
              <a:rPr lang="id-ID" sz="3600" dirty="0"/>
            </a:br>
            <a:r>
              <a:rPr lang="id-ID" sz="3600" dirty="0"/>
              <a:t>Humayun had handed over an imperial letter to the departing Reis, acknowledging Sultan Suleiman as “ the Khalifa of the highest qualities and the adorner of the throne of Khalifa “, and sought the Sultans prayers for the success of his state. </a:t>
            </a:r>
            <a:br>
              <a:rPr lang="id-ID" sz="3600" dirty="0"/>
            </a:br>
            <a:endParaRPr lang="id-ID" sz="3600" dirty="0"/>
          </a:p>
        </p:txBody>
      </p:sp>
    </p:spTree>
    <p:extLst>
      <p:ext uri="{BB962C8B-B14F-4D97-AF65-F5344CB8AC3E}">
        <p14:creationId xmlns:p14="http://schemas.microsoft.com/office/powerpoint/2010/main" val="166976375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Şanlıurfa’s liver kebab breakfast</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https://qph.ec.quoracdn.net/main-qimg-0d7b8923e6a7411825ca2f96c33c77ec"/>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97547" y="492573"/>
            <a:ext cx="5866094" cy="5880796"/>
          </a:xfrm>
          <a:prstGeom prst="rect">
            <a:avLst/>
          </a:prstGeom>
          <a:noFill/>
        </p:spPr>
      </p:pic>
    </p:spTree>
    <p:extLst>
      <p:ext uri="{BB962C8B-B14F-4D97-AF65-F5344CB8AC3E}">
        <p14:creationId xmlns:p14="http://schemas.microsoft.com/office/powerpoint/2010/main" val="1886357507"/>
      </p:ext>
    </p:extLst>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4" descr="https://fbcdn-sphotos-g-a.akamaihd.net/hphotos-ak-xaf1/v/t1.0-9/1382351_692423780865338_3252713698831281851_n.jpg?oh=4bb83ae45e05278277384d0af8056a2d&amp;oe=55102DFE&amp;__gda__=1425979008_60c1d4ab12dbf26f30858d56f3f13bef"/>
          <p:cNvPicPr>
            <a:picLocks noGrp="1"/>
          </p:cNvPicPr>
          <p:nvPr>
            <p:ph idx="1"/>
          </p:nvPr>
        </p:nvPicPr>
        <p:blipFill rotWithShape="1">
          <a:blip r:embed="rId2"/>
          <a:srcRect t="371" b="15986"/>
          <a:stretch/>
        </p:blipFill>
        <p:spPr bwMode="auto">
          <a:xfrm>
            <a:off x="20" y="10"/>
            <a:ext cx="12191980" cy="6857990"/>
          </a:xfrm>
          <a:prstGeom prst="rect">
            <a:avLst/>
          </a:prstGeom>
          <a:noFill/>
        </p:spPr>
      </p:pic>
    </p:spTree>
    <p:extLst>
      <p:ext uri="{BB962C8B-B14F-4D97-AF65-F5344CB8AC3E}">
        <p14:creationId xmlns:p14="http://schemas.microsoft.com/office/powerpoint/2010/main" val="2889015741"/>
      </p:ext>
    </p:extLst>
  </p:cSld>
  <p:clrMapOvr>
    <a:masterClrMapping/>
  </p:clrMapOvr>
  <p:transition spd="med">
    <p:pull/>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fbcdn-sphotos-d-a.akamaihd.net/hphotos-ak-xap1/v/t1.0-9/10177317_10205949547521959_5084488264393273334_n.jpg?oh=58f403201382655fe84c5b5b9ad6ded1&amp;oe=5560FFED&amp;__gda__=1431971512_0bfdd1383a06de8f738f64f1207a5a98"/>
          <p:cNvPicPr>
            <a:picLocks noGrp="1"/>
          </p:cNvPicPr>
          <p:nvPr>
            <p:ph idx="1"/>
          </p:nvPr>
        </p:nvPicPr>
        <p:blipFill rotWithShape="1">
          <a:blip r:embed="rId2"/>
          <a:srcRect l="11111"/>
          <a:stretch/>
        </p:blipFill>
        <p:spPr bwMode="auto">
          <a:xfrm>
            <a:off x="20" y="10"/>
            <a:ext cx="12191980" cy="6857990"/>
          </a:xfrm>
          <a:prstGeom prst="rect">
            <a:avLst/>
          </a:prstGeom>
          <a:noFill/>
        </p:spPr>
      </p:pic>
      <p:sp>
        <p:nvSpPr>
          <p:cNvPr id="2" name="Title 1"/>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SIAPA INI?</a:t>
            </a:r>
          </a:p>
        </p:txBody>
      </p:sp>
    </p:spTree>
    <p:extLst>
      <p:ext uri="{BB962C8B-B14F-4D97-AF65-F5344CB8AC3E}">
        <p14:creationId xmlns:p14="http://schemas.microsoft.com/office/powerpoint/2010/main" val="2343066845"/>
      </p:ext>
    </p:extLst>
  </p:cSld>
  <p:clrMapOvr>
    <a:overrideClrMapping bg1="dk1" tx1="lt1" bg2="dk2" tx2="lt2" accent1="accent1" accent2="accent2" accent3="accent3" accent4="accent4" accent5="accent5" accent6="accent6" hlink="hlink" folHlink="folHlink"/>
  </p:clrMapOvr>
  <p:transition spd="med">
    <p:pull/>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scontent-sin.xx.fbcdn.net/hphotos-xaf1/v/t1.0-9/10337700_702001799907536_25501776878529804_n.jpg?oh=96b8fd3cb4c1afafbe1f988bbd7179ef&amp;oe=55546885"/>
          <p:cNvPicPr>
            <a:picLocks noGrp="1"/>
          </p:cNvPicPr>
          <p:nvPr>
            <p:ph idx="1"/>
          </p:nvPr>
        </p:nvPicPr>
        <p:blipFill rotWithShape="1">
          <a:blip r:embed="rId2">
            <a:extLst>
              <a:ext uri="{28A0092B-C50C-407E-A947-70E740481C1C}">
                <a14:useLocalDpi xmlns:a14="http://schemas.microsoft.com/office/drawing/2010/main" val="0"/>
              </a:ext>
            </a:extLst>
          </a:blip>
          <a:srcRect t="15094"/>
          <a:stretch/>
        </p:blipFill>
        <p:spPr bwMode="auto">
          <a:xfrm>
            <a:off x="20" y="10"/>
            <a:ext cx="12191980" cy="6857990"/>
          </a:xfrm>
          <a:prstGeom prst="rect">
            <a:avLst/>
          </a:prstGeom>
          <a:noFill/>
        </p:spPr>
      </p:pic>
      <p:sp>
        <p:nvSpPr>
          <p:cNvPr id="2" name="Title 1"/>
          <p:cNvSpPr>
            <a:spLocks noGrp="1"/>
          </p:cNvSpPr>
          <p:nvPr>
            <p:ph type="title"/>
          </p:nvPr>
        </p:nvSpPr>
        <p:spPr>
          <a:xfrm>
            <a:off x="640080" y="763229"/>
            <a:ext cx="2752354" cy="2462977"/>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br>
              <a:rPr lang="en-US" sz="1300">
                <a:solidFill>
                  <a:srgbClr val="FFFFFF"/>
                </a:solidFill>
              </a:rPr>
            </a:br>
            <a:r>
              <a:rPr lang="en-US" sz="1300">
                <a:solidFill>
                  <a:srgbClr val="FFFFFF"/>
                </a:solidFill>
              </a:rPr>
              <a:t>The dome of the Selimiye Mosque in Edirne, Turkey.  </a:t>
            </a:r>
            <a:br>
              <a:rPr lang="en-US" sz="1300">
                <a:solidFill>
                  <a:srgbClr val="FFFFFF"/>
                </a:solidFill>
              </a:rPr>
            </a:br>
            <a:r>
              <a:rPr lang="en-US" sz="1300">
                <a:solidFill>
                  <a:srgbClr val="FFFFFF"/>
                </a:solidFill>
              </a:rPr>
              <a:t>Built in the 1570s by Ottoman architect Mimar Sinan, it is considered his masterpiece</a:t>
            </a:r>
            <a:endParaRPr lang="en-US" sz="1300" dirty="0">
              <a:solidFill>
                <a:srgbClr val="FFFFFF"/>
              </a:solidFill>
            </a:endParaRPr>
          </a:p>
        </p:txBody>
      </p:sp>
    </p:spTree>
    <p:extLst>
      <p:ext uri="{BB962C8B-B14F-4D97-AF65-F5344CB8AC3E}">
        <p14:creationId xmlns:p14="http://schemas.microsoft.com/office/powerpoint/2010/main" val="2044475906"/>
      </p:ext>
    </p:extLst>
  </p:cSld>
  <p:clrMapOvr>
    <a:overrideClrMapping bg1="dk1" tx1="lt1" bg2="dk2" tx2="lt2" accent1="accent1" accent2="accent2" accent3="accent3" accent4="accent4" accent5="accent5" accent6="accent6" hlink="hlink" folHlink="folHlink"/>
  </p:clrMapOvr>
  <p:transition spd="med">
    <p:pull/>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01A9-B335-4432-B364-DEC5D27EA04B}"/>
              </a:ext>
            </a:extLst>
          </p:cNvPr>
          <p:cNvSpPr>
            <a:spLocks noGrp="1"/>
          </p:cNvSpPr>
          <p:nvPr>
            <p:ph type="title"/>
          </p:nvPr>
        </p:nvSpPr>
        <p:spPr/>
        <p:txBody>
          <a:bodyPr/>
          <a:lstStyle/>
          <a:p>
            <a:r>
              <a:rPr lang="id-ID" b="1" dirty="0"/>
              <a:t>Week </a:t>
            </a:r>
            <a:r>
              <a:rPr lang="en-US" b="1" dirty="0"/>
              <a:t>XIV</a:t>
            </a:r>
            <a:r>
              <a:rPr lang="id-ID" b="1" dirty="0"/>
              <a:t> 11 December 2018</a:t>
            </a:r>
            <a:br>
              <a:rPr lang="id-ID" dirty="0"/>
            </a:br>
            <a:endParaRPr lang="id-ID" dirty="0"/>
          </a:p>
        </p:txBody>
      </p:sp>
      <p:sp>
        <p:nvSpPr>
          <p:cNvPr id="3" name="Content Placeholder 2">
            <a:extLst>
              <a:ext uri="{FF2B5EF4-FFF2-40B4-BE49-F238E27FC236}">
                <a16:creationId xmlns:a16="http://schemas.microsoft.com/office/drawing/2014/main" id="{58B4E820-626F-4D3A-A88D-4DA1F4AB42EC}"/>
              </a:ext>
            </a:extLst>
          </p:cNvPr>
          <p:cNvSpPr>
            <a:spLocks noGrp="1"/>
          </p:cNvSpPr>
          <p:nvPr>
            <p:ph idx="1"/>
          </p:nvPr>
        </p:nvSpPr>
        <p:spPr/>
        <p:txBody>
          <a:bodyPr>
            <a:normAutofit fontScale="62500" lnSpcReduction="20000"/>
          </a:bodyPr>
          <a:lstStyle/>
          <a:p>
            <a:r>
              <a:rPr lang="id-ID" sz="4400" b="1" dirty="0"/>
              <a:t>I. Ottoman State II  1566-1789</a:t>
            </a:r>
            <a:r>
              <a:rPr lang="en-US" sz="4400" b="1" dirty="0"/>
              <a:t>: Beginning of the Weakness, Rejuvenation, Decline  and Restoration </a:t>
            </a:r>
            <a:endParaRPr lang="id-ID" sz="4400" b="1" dirty="0"/>
          </a:p>
          <a:p>
            <a:r>
              <a:rPr lang="id-ID" sz="4400" b="1" dirty="0">
                <a:solidFill>
                  <a:srgbClr val="FF0000"/>
                </a:solidFill>
              </a:rPr>
              <a:t>MUHLIS ARKEO</a:t>
            </a:r>
          </a:p>
          <a:p>
            <a:r>
              <a:rPr lang="id-ID" sz="4400" b="1" dirty="0">
                <a:solidFill>
                  <a:srgbClr val="FF0000"/>
                </a:solidFill>
              </a:rPr>
              <a:t>RAIHAN PSIKOLOGI</a:t>
            </a:r>
          </a:p>
          <a:p>
            <a:r>
              <a:rPr lang="id-ID" sz="4400" b="1" dirty="0">
                <a:solidFill>
                  <a:srgbClr val="FF0000"/>
                </a:solidFill>
              </a:rPr>
              <a:t>IMAM ELEKTRO</a:t>
            </a:r>
          </a:p>
          <a:p>
            <a:pPr marL="0" indent="0">
              <a:buNone/>
            </a:pPr>
            <a:endParaRPr lang="id-ID" sz="4400" dirty="0"/>
          </a:p>
          <a:p>
            <a:r>
              <a:rPr lang="id-ID" sz="4400" b="1" dirty="0"/>
              <a:t>II.Ottoman State  III 1789 – 1876</a:t>
            </a:r>
            <a:r>
              <a:rPr lang="en-US" sz="4400" b="1" dirty="0"/>
              <a:t> : Decline</a:t>
            </a:r>
            <a:endParaRPr lang="id-ID" sz="4400" b="1" dirty="0"/>
          </a:p>
          <a:p>
            <a:r>
              <a:rPr lang="id-ID" sz="4400" b="1" dirty="0">
                <a:solidFill>
                  <a:srgbClr val="FF0000"/>
                </a:solidFill>
              </a:rPr>
              <a:t>ESA HI</a:t>
            </a:r>
          </a:p>
          <a:p>
            <a:r>
              <a:rPr lang="id-ID" sz="4400" b="1" dirty="0">
                <a:solidFill>
                  <a:srgbClr val="FF0000"/>
                </a:solidFill>
              </a:rPr>
              <a:t>ANJANI HI</a:t>
            </a:r>
          </a:p>
          <a:p>
            <a:r>
              <a:rPr lang="id-ID" sz="4400" b="1" dirty="0">
                <a:solidFill>
                  <a:srgbClr val="FF0000"/>
                </a:solidFill>
              </a:rPr>
              <a:t>MITA</a:t>
            </a:r>
            <a:r>
              <a:rPr lang="en-US" sz="4400" b="1" dirty="0">
                <a:solidFill>
                  <a:srgbClr val="FF0000"/>
                </a:solidFill>
              </a:rPr>
              <a:t> </a:t>
            </a:r>
            <a:r>
              <a:rPr lang="id-ID" sz="4400" b="1" dirty="0">
                <a:solidFill>
                  <a:srgbClr val="FF0000"/>
                </a:solidFill>
              </a:rPr>
              <a:t>JEPANG</a:t>
            </a:r>
            <a:endParaRPr lang="id-ID" sz="4400" dirty="0">
              <a:solidFill>
                <a:srgbClr val="FF0000"/>
              </a:solidFill>
            </a:endParaRPr>
          </a:p>
          <a:p>
            <a:endParaRPr lang="id-ID" sz="4400" dirty="0"/>
          </a:p>
        </p:txBody>
      </p:sp>
    </p:spTree>
    <p:extLst>
      <p:ext uri="{BB962C8B-B14F-4D97-AF65-F5344CB8AC3E}">
        <p14:creationId xmlns:p14="http://schemas.microsoft.com/office/powerpoint/2010/main" val="77367369"/>
      </p:ext>
    </p:extLst>
  </p:cSld>
  <p:clrMapOvr>
    <a:masterClrMapping/>
  </p:clrMapOvr>
  <p:transition spd="med">
    <p:pull/>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natolia: dissolution of the Ottoman Empire, 1807–1924"/>
          <p:cNvPicPr>
            <a:picLocks noGrp="1"/>
          </p:cNvPicPr>
          <p:nvPr>
            <p:ph idx="1"/>
          </p:nvPr>
        </p:nvPicPr>
        <p:blipFill rotWithShape="1">
          <a:blip r:embed="rId2">
            <a:extLst>
              <a:ext uri="{28A0092B-C50C-407E-A947-70E740481C1C}">
                <a14:useLocalDpi xmlns:a14="http://schemas.microsoft.com/office/drawing/2010/main" val="0"/>
              </a:ext>
            </a:extLst>
          </a:blip>
          <a:srcRect t="5669" b="13396"/>
          <a:stretch/>
        </p:blipFill>
        <p:spPr bwMode="auto">
          <a:xfrm>
            <a:off x="20" y="10"/>
            <a:ext cx="12191980" cy="6857990"/>
          </a:xfrm>
          <a:prstGeom prst="rect">
            <a:avLst/>
          </a:prstGeom>
          <a:noFill/>
        </p:spPr>
      </p:pic>
      <p:sp>
        <p:nvSpPr>
          <p:cNvPr id="2" name="Title 1"/>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br>
              <a:rPr lang="en-US" sz="2200">
                <a:solidFill>
                  <a:srgbClr val="FFFFFF"/>
                </a:solidFill>
              </a:rPr>
            </a:br>
            <a:r>
              <a:rPr lang="en-US" sz="2200">
                <a:solidFill>
                  <a:srgbClr val="FFFFFF"/>
                </a:solidFill>
              </a:rPr>
              <a:t>The Dissolution of the Ottoman Empire, 1807–1924</a:t>
            </a:r>
            <a:br>
              <a:rPr lang="en-US" sz="2200">
                <a:solidFill>
                  <a:srgbClr val="FFFFFF"/>
                </a:solidFill>
              </a:rPr>
            </a:br>
            <a:endParaRPr lang="en-US" sz="2200">
              <a:solidFill>
                <a:srgbClr val="FFFFFF"/>
              </a:solidFill>
            </a:endParaRPr>
          </a:p>
        </p:txBody>
      </p:sp>
    </p:spTree>
    <p:extLst>
      <p:ext uri="{BB962C8B-B14F-4D97-AF65-F5344CB8AC3E}">
        <p14:creationId xmlns:p14="http://schemas.microsoft.com/office/powerpoint/2010/main" val="1531349222"/>
      </p:ext>
    </p:extLst>
  </p:cSld>
  <p:clrMapOvr>
    <a:overrideClrMapping bg1="dk1" tx1="lt1" bg2="dk2" tx2="lt2" accent1="accent1" accent2="accent2" accent3="accent3" accent4="accent4" accent5="accent5" accent6="accent6" hlink="hlink" folHlink="folHlink"/>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p:spPr>
        <p:txBody>
          <a:bodyPr>
            <a:normAutofit/>
          </a:bodyPr>
          <a:lstStyle/>
          <a:p>
            <a:endParaRPr lang="id-ID" sz="4000">
              <a:solidFill>
                <a:srgbClr val="FFFFFF"/>
              </a:solidFill>
            </a:endParaRPr>
          </a:p>
        </p:txBody>
      </p:sp>
      <p:graphicFrame>
        <p:nvGraphicFramePr>
          <p:cNvPr id="5" name="Content Placeholder 2">
            <a:extLst>
              <a:ext uri="{FF2B5EF4-FFF2-40B4-BE49-F238E27FC236}">
                <a16:creationId xmlns:a16="http://schemas.microsoft.com/office/drawing/2014/main" id="{AB2B77C6-F410-4D8B-B902-A0A50C0B2120}"/>
              </a:ext>
            </a:extLst>
          </p:cNvPr>
          <p:cNvGraphicFramePr>
            <a:graphicFrameLocks noGrp="1"/>
          </p:cNvGraphicFramePr>
          <p:nvPr>
            <p:ph idx="1"/>
            <p:extLst>
              <p:ext uri="{D42A27DB-BD31-4B8C-83A1-F6EECF244321}">
                <p14:modId xmlns:p14="http://schemas.microsoft.com/office/powerpoint/2010/main" val="583971325"/>
              </p:ext>
            </p:extLst>
          </p:nvPr>
        </p:nvGraphicFramePr>
        <p:xfrm>
          <a:off x="4739280" y="0"/>
          <a:ext cx="745272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659807"/>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Sultan Abdul Hamid II (1842-1918)</a:t>
            </a:r>
          </a:p>
        </p:txBody>
      </p:sp>
      <p:pic>
        <p:nvPicPr>
          <p:cNvPr id="7" name="Content Placeholder 6" descr="http://upload.wikimedia.org/wikipedia/commons/thumb/0/08/Sultan_Abdul_Hamid_II_of_the_Ottoman_Empire.jpg/640px-Sultan_Abdul_Hamid_II_of_the_Ottoman_Empire.jpg"/>
          <p:cNvPicPr>
            <a:picLocks noGrp="1"/>
          </p:cNvPicPr>
          <p:nvPr>
            <p:ph sz="half" idx="1"/>
          </p:nvPr>
        </p:nvPicPr>
        <p:blipFill rotWithShape="1">
          <a:blip r:embed="rId2">
            <a:extLst>
              <a:ext uri="{28A0092B-C50C-407E-A947-70E740481C1C}">
                <a14:useLocalDpi xmlns:a14="http://schemas.microsoft.com/office/drawing/2010/main" val="0"/>
              </a:ext>
            </a:extLst>
          </a:blip>
          <a:srcRect r="-1" b="3837"/>
          <a:stretch/>
        </p:blipFill>
        <p:spPr bwMode="auto">
          <a:xfrm>
            <a:off x="20" y="10"/>
            <a:ext cx="4635571" cy="6857990"/>
          </a:xfrm>
          <a:prstGeom prst="rect">
            <a:avLst/>
          </a:prstGeom>
          <a:noFill/>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half" idx="2"/>
          </p:nvPr>
        </p:nvSpPr>
        <p:spPr>
          <a:xfrm>
            <a:off x="4965431" y="2438400"/>
            <a:ext cx="6586489" cy="3785419"/>
          </a:xfrm>
        </p:spPr>
        <p:txBody>
          <a:bodyPr vert="horz" lIns="91440" tIns="45720" rIns="91440" bIns="45720" rtlCol="0">
            <a:normAutofit/>
          </a:bodyPr>
          <a:lstStyle/>
          <a:p>
            <a:r>
              <a:rPr lang="en-US" sz="3600" dirty="0"/>
              <a:t>CALIPH OF ISLAM</a:t>
            </a:r>
          </a:p>
          <a:p>
            <a:r>
              <a:rPr lang="en-US" sz="3600" dirty="0"/>
              <a:t>AMIR AL-MU’MININ</a:t>
            </a:r>
          </a:p>
          <a:p>
            <a:r>
              <a:rPr lang="en-US" sz="3600" dirty="0"/>
              <a:t>SULTAN OF THE OTTOMAN </a:t>
            </a:r>
            <a:r>
              <a:rPr lang="id-ID" sz="3600" dirty="0"/>
              <a:t>STATE</a:t>
            </a:r>
            <a:endParaRPr lang="en-US" sz="3600" dirty="0"/>
          </a:p>
          <a:p>
            <a:r>
              <a:rPr lang="en-US" sz="3600" dirty="0"/>
              <a:t>CUSTODIAN OF THE TWO HOLY MOSQUES</a:t>
            </a:r>
          </a:p>
          <a:p>
            <a:endParaRPr lang="en-US" sz="2000" dirty="0"/>
          </a:p>
        </p:txBody>
      </p:sp>
    </p:spTree>
    <p:extLst>
      <p:ext uri="{BB962C8B-B14F-4D97-AF65-F5344CB8AC3E}">
        <p14:creationId xmlns:p14="http://schemas.microsoft.com/office/powerpoint/2010/main" val="3793133779"/>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Tughra Sultan Abdul Hamid II</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http://upload.wikimedia.org/wikipedia/commons/thumb/8/8e/Tughra_of_Abd%C3%BClhamid_II.svg/385px-Tughra_of_Abd%C3%BClhamid_II.svg.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964753"/>
            <a:ext cx="6553545" cy="4936436"/>
          </a:xfrm>
          <a:prstGeom prst="rect">
            <a:avLst/>
          </a:prstGeom>
          <a:noFill/>
        </p:spPr>
      </p:pic>
    </p:spTree>
    <p:extLst>
      <p:ext uri="{BB962C8B-B14F-4D97-AF65-F5344CB8AC3E}">
        <p14:creationId xmlns:p14="http://schemas.microsoft.com/office/powerpoint/2010/main" val="1739165490"/>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http://www.ismajordan.com/wp-content/uploads/2014/05/turki.jpg"/>
          <p:cNvPicPr>
            <a:picLocks noGrp="1"/>
          </p:cNvPicPr>
          <p:nvPr>
            <p:ph idx="1"/>
          </p:nvPr>
        </p:nvPicPr>
        <p:blipFill rotWithShape="1">
          <a:blip r:embed="rId2">
            <a:extLst>
              <a:ext uri="{28A0092B-C50C-407E-A947-70E740481C1C}">
                <a14:useLocalDpi xmlns:a14="http://schemas.microsoft.com/office/drawing/2010/main" val="0"/>
              </a:ext>
            </a:extLst>
          </a:blip>
          <a:srcRect t="3637" b="10156"/>
          <a:stretch/>
        </p:blipFill>
        <p:spPr bwMode="auto">
          <a:xfrm>
            <a:off x="20" y="10"/>
            <a:ext cx="12191980" cy="6857990"/>
          </a:xfrm>
          <a:prstGeom prst="rect">
            <a:avLst/>
          </a:prstGeom>
          <a:noFill/>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FAREWELL TO THE LAST CALIPH</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251308"/>
      </p:ext>
    </p:extLst>
  </p:cSld>
  <p:clrMapOvr>
    <a:masterClrMapping/>
  </p:clrMapOvr>
  <p:transition spd="med">
    <p:pull/>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https://fbcdn-sphotos-h-a.akamaihd.net/hphotos-ak-xfp1/v/t1.0-9/10957718_723713974402985_4767387316855677446_n.jpg?oh=73601fcf89378c45e619577b6f2daf3e&amp;oe=558F7D18&amp;__gda__=1434998929_bfb60daa498e19d13fef82325806fb04"/>
          <p:cNvPicPr>
            <a:picLocks noGrp="1"/>
          </p:cNvPicPr>
          <p:nvPr>
            <p:ph idx="1"/>
          </p:nvPr>
        </p:nvPicPr>
        <p:blipFill rotWithShape="1">
          <a:blip r:embed="rId2">
            <a:extLst>
              <a:ext uri="{28A0092B-C50C-407E-A947-70E740481C1C}">
                <a14:useLocalDpi xmlns:a14="http://schemas.microsoft.com/office/drawing/2010/main" val="0"/>
              </a:ext>
            </a:extLst>
          </a:blip>
          <a:srcRect t="17533" b="7467"/>
          <a:stretch/>
        </p:blipFill>
        <p:spPr bwMode="auto">
          <a:xfrm>
            <a:off x="20" y="10"/>
            <a:ext cx="12191980" cy="6857990"/>
          </a:xfrm>
          <a:prstGeom prst="rect">
            <a:avLst/>
          </a:prstGeom>
          <a:noFill/>
        </p:spPr>
      </p:pic>
      <p:sp>
        <p:nvSpPr>
          <p:cNvPr id="2" name="Title 1"/>
          <p:cNvSpPr>
            <a:spLocks noGrp="1"/>
          </p:cNvSpPr>
          <p:nvPr>
            <p:ph type="title"/>
          </p:nvPr>
        </p:nvSpPr>
        <p:spPr>
          <a:xfrm>
            <a:off x="640080" y="640080"/>
            <a:ext cx="2752354" cy="2709275"/>
          </a:xfrm>
          <a:prstGeom prst="rect">
            <a:avLst/>
          </a:prstGeom>
          <a:solidFill>
            <a:schemeClr val="bg1"/>
          </a:solidFill>
          <a:ln w="174625" cmpd="thinThick">
            <a:solidFill>
              <a:schemeClr val="bg1"/>
            </a:solidFill>
          </a:ln>
        </p:spPr>
        <p:txBody>
          <a:bodyPr vert="horz" lIns="91440" tIns="45720" rIns="91440" bIns="45720" rtlCol="0" anchor="ctr">
            <a:normAutofit/>
          </a:bodyPr>
          <a:lstStyle/>
          <a:p>
            <a:pPr algn="ctr"/>
            <a:r>
              <a:rPr lang="en-US" sz="2600">
                <a:solidFill>
                  <a:schemeClr val="tx1">
                    <a:lumMod val="85000"/>
                    <a:lumOff val="15000"/>
                  </a:schemeClr>
                </a:solidFill>
              </a:rPr>
              <a:t>The Hala Sultan Mosque in Larnaca, Cyprus. It was built by the Ottomans in the 1700s</a:t>
            </a:r>
            <a:br>
              <a:rPr lang="en-US" sz="2600">
                <a:solidFill>
                  <a:schemeClr val="tx1">
                    <a:lumMod val="85000"/>
                    <a:lumOff val="15000"/>
                  </a:schemeClr>
                </a:solidFill>
              </a:rPr>
            </a:br>
            <a:endParaRPr lang="en-US" sz="2600">
              <a:solidFill>
                <a:schemeClr val="tx1">
                  <a:lumMod val="85000"/>
                  <a:lumOff val="15000"/>
                </a:schemeClr>
              </a:solidFill>
            </a:endParaRPr>
          </a:p>
        </p:txBody>
      </p:sp>
    </p:spTree>
    <p:extLst>
      <p:ext uri="{BB962C8B-B14F-4D97-AF65-F5344CB8AC3E}">
        <p14:creationId xmlns:p14="http://schemas.microsoft.com/office/powerpoint/2010/main" val="212214761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TotalTime>
  <Words>1961</Words>
  <Application>Microsoft Office PowerPoint</Application>
  <PresentationFormat>Widescreen</PresentationFormat>
  <Paragraphs>320</Paragraphs>
  <Slides>101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Arial</vt:lpstr>
      <vt:lpstr>Calibri</vt:lpstr>
      <vt:lpstr>Calibri Light</vt:lpstr>
      <vt:lpstr>Times New Roman</vt:lpstr>
      <vt:lpstr>Office Theme</vt:lpstr>
      <vt:lpstr>SILABUS DAN SAP</vt:lpstr>
      <vt:lpstr>APA YANG ANDA KETAHUI TENTANG TURKI?</vt:lpstr>
      <vt:lpstr>KEBAB?</vt:lpstr>
      <vt:lpstr>DÖNER KEBAB</vt:lpstr>
      <vt:lpstr>APA BEDA KEBAB TURKI DAN KEBAB TURKI ALA INDONESIA?</vt:lpstr>
      <vt:lpstr>PowerPoint Presentation</vt:lpstr>
      <vt:lpstr>“Kahvaltı” (breakfast, prior to coffee”) </vt:lpstr>
      <vt:lpstr> </vt:lpstr>
      <vt:lpstr>Şanlıurfa’s liver kebab breakfast</vt:lpstr>
      <vt:lpstr>PowerPoint Presentation</vt:lpstr>
      <vt:lpstr>SAMOSA</vt:lpstr>
      <vt:lpstr>BERASAL DARI MANAKAH SAMOSA INI?</vt:lpstr>
      <vt:lpstr>AMIR KHUSRO (1253-1325), PENYAIR DAN CENDEKIAWAN KESULTANAN DELHI</vt:lpstr>
      <vt:lpstr>PowerPoint Presentation</vt:lpstr>
      <vt:lpstr>TEH TURKI</vt:lpstr>
      <vt:lpstr>PowerPoint Presentation</vt:lpstr>
      <vt:lpstr>KOPI TURKI</vt:lpstr>
      <vt:lpstr>PowerPoint Presentation</vt:lpstr>
      <vt:lpstr>SINETRON TURKI</vt:lpstr>
      <vt:lpstr>PowerPoint Presentation</vt:lpstr>
      <vt:lpstr> FATHER OF THE TURKS</vt:lpstr>
      <vt:lpstr>PowerPoint Presentation</vt:lpstr>
      <vt:lpstr>HAGIA SOPHIA</vt:lpstr>
      <vt:lpstr>PowerPoint Presentation</vt:lpstr>
      <vt:lpstr>AFRASYAB, KING OF THE TURKS</vt:lpstr>
      <vt:lpstr>MENGAPA BELAJAR SEJARAH  PERADABAN DAN KEBUDAYAAN TURKI? </vt:lpstr>
      <vt:lpstr>PowerPoint Presentation</vt:lpstr>
      <vt:lpstr>A PHYSICAL MAP OF TURKEY</vt:lpstr>
      <vt:lpstr>PowerPoint Presentation</vt:lpstr>
      <vt:lpstr>TURKISH STUDIES</vt:lpstr>
      <vt:lpstr>1290-1922</vt:lpstr>
      <vt:lpstr>PowerPoint Presentation</vt:lpstr>
      <vt:lpstr>DESKRIPSI MATA KULIAH</vt:lpstr>
      <vt:lpstr>PowerPoint Presentation</vt:lpstr>
      <vt:lpstr>PowerPoint Presentation</vt:lpstr>
      <vt:lpstr>KOMPETENSI</vt:lpstr>
      <vt:lpstr> EVALUASI </vt:lpstr>
      <vt:lpstr>PERHATIAN !!! </vt:lpstr>
      <vt:lpstr>PowerPoint Presentation</vt:lpstr>
      <vt:lpstr>PowerPoint Presentation</vt:lpstr>
      <vt:lpstr>PowerPoint Presentation</vt:lpstr>
      <vt:lpstr>Textbook and Materials </vt:lpstr>
      <vt:lpstr>Grading System   </vt:lpstr>
      <vt:lpstr>Research Paper (Final Assesment)  </vt:lpstr>
      <vt:lpstr>PowerPoint Presentation</vt:lpstr>
      <vt:lpstr>PowerPoint Presentation</vt:lpstr>
      <vt:lpstr> Week I    4 September 2018  </vt:lpstr>
      <vt:lpstr>Week II</vt:lpstr>
      <vt:lpstr>Week III 18 September 2018  Turks in Eurasia (Europe and Central Asia)</vt:lpstr>
      <vt:lpstr>II. Islam in Anatolia </vt:lpstr>
      <vt:lpstr>State of Göktürk (552-630)</vt:lpstr>
      <vt:lpstr>Uyghurs  (745-840)</vt:lpstr>
      <vt:lpstr>ORANG HUI (UYGHUR)</vt:lpstr>
      <vt:lpstr>PowerPoint Presentation</vt:lpstr>
      <vt:lpstr>PowerPoint Presentation</vt:lpstr>
      <vt:lpstr>  Week IV 25 September 2018   The 1st Islamic Turkic Dynasties    </vt:lpstr>
      <vt:lpstr>PowerPoint Presentation</vt:lpstr>
      <vt:lpstr>Week V  2 October 2018  The 1st Islamic Turkic Dynasties </vt:lpstr>
      <vt:lpstr>Week VI 9 October 2018  </vt:lpstr>
      <vt:lpstr>PowerPoint Presentation</vt:lpstr>
      <vt:lpstr>PowerPoint Presentation</vt:lpstr>
      <vt:lpstr> Week VII 16 October 2018  The Turkic Dynasties outside Turkey (Iran, Afghanistan and North India) and Confederation Turkic States </vt:lpstr>
      <vt:lpstr>Week VIII  23 October 2018  The Mamluk Dynasty in Egypt and Syria  (1250-1517)   </vt:lpstr>
      <vt:lpstr>Week IX  6 November 2018 </vt:lpstr>
      <vt:lpstr>PowerPoint Presentation</vt:lpstr>
      <vt:lpstr>  Week X 13 November  2018  The Confederation of Turkic States. Negara-negara Regional (Beylikler States)   </vt:lpstr>
      <vt:lpstr>PowerPoint Presentation</vt:lpstr>
      <vt:lpstr>PowerPoint Presentation</vt:lpstr>
      <vt:lpstr>A Timurid era (1400s)</vt:lpstr>
      <vt:lpstr>The Kok Gumbaz Mosque in Shahrisabz, Uzbekistan. Built by the Timurid Empire in 1437 </vt:lpstr>
      <vt:lpstr>Week XI 20 November 2018  </vt:lpstr>
      <vt:lpstr> Week XII 27 November 2018  The Turkish Dynasties Outside Turkey (Iran, Afghanistan and North India) </vt:lpstr>
      <vt:lpstr>Makam Humayun di Aghra, Sultan Dinasti Mughal II, putra Babur, pendiri Dinasti Mughal di India dan ayah Sultan Akbar.  Makamnya berfungsi pula sebagai mausoleum. </vt:lpstr>
      <vt:lpstr>PowerPoint Presentation</vt:lpstr>
      <vt:lpstr>PowerPoint Presentation</vt:lpstr>
      <vt:lpstr>PowerPoint Presentation</vt:lpstr>
      <vt:lpstr>Lukisan Mughal Abad ke-17 M</vt:lpstr>
      <vt:lpstr>PowerPoint Presentation</vt:lpstr>
      <vt:lpstr>PERNAH MAKAN NASI BRIYANI?</vt:lpstr>
      <vt:lpstr>PowerPoint Presentation</vt:lpstr>
      <vt:lpstr>BAGAIMANA DENGAN NASI KEBULI?</vt:lpstr>
      <vt:lpstr>PowerPoint Presentation</vt:lpstr>
      <vt:lpstr>Week XIII  4 December 2018</vt:lpstr>
      <vt:lpstr>Kosovo, Battle of (1389) Battle between forces of the Serbian prince Lazar and the Ottoman sultan Murad I</vt:lpstr>
      <vt:lpstr>PowerPoint Presentation</vt:lpstr>
      <vt:lpstr>Sultan Mehmet II (1432-1481)</vt:lpstr>
      <vt:lpstr>JAMINAN KEAMANAN, TOLERANSI, BEBAS INTIMADI DAN KEKERASAN</vt:lpstr>
      <vt:lpstr>SULEIMAN THE MAGNIFICENT (1494-1566)</vt:lpstr>
      <vt:lpstr>APA YANG DIKATAKAN OLEH HUMAYUN?</vt:lpstr>
      <vt:lpstr>PowerPoint Presentation</vt:lpstr>
      <vt:lpstr>SIAPA INI?</vt:lpstr>
      <vt:lpstr> The dome of the Selimiye Mosque in Edirne, Turkey.   Built in the 1570s by Ottoman architect Mimar Sinan, it is considered his masterpiece</vt:lpstr>
      <vt:lpstr>Week XIV 11 December 2018 </vt:lpstr>
      <vt:lpstr> The Dissolution of the Ottoman Empire, 1807–1924 </vt:lpstr>
      <vt:lpstr>PowerPoint Presentation</vt:lpstr>
      <vt:lpstr>Sultan Abdul Hamid II (1842-1918)</vt:lpstr>
      <vt:lpstr>Tughra Sultan Abdul Hamid II</vt:lpstr>
      <vt:lpstr>FAREWELL TO THE LAST CALIPH</vt:lpstr>
      <vt:lpstr>The Hala Sultan Mosque in Larnaca, Cyprus. It was built by the Ottomans in the 1700s </vt:lpstr>
      <vt:lpstr> Week XV 17-18 December 2018 </vt:lpstr>
      <vt:lpstr>Week XVI 25 December 2018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SILABUS DAN SAP</dc:title>
  <dc:creator>Siti Rohmah</dc:creator>
  <cp:lastModifiedBy>Siti Rohmah</cp:lastModifiedBy>
  <cp:revision>29</cp:revision>
  <dcterms:created xsi:type="dcterms:W3CDTF">2018-08-20T14:22:47Z</dcterms:created>
  <dcterms:modified xsi:type="dcterms:W3CDTF">2018-09-18T08:12:46Z</dcterms:modified>
</cp:coreProperties>
</file>